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68" r:id="rId4"/>
  </p:sldMasterIdLst>
  <p:notesMasterIdLst>
    <p:notesMasterId r:id="rId23"/>
  </p:notesMasterIdLst>
  <p:sldIdLst>
    <p:sldId id="3825" r:id="rId5"/>
    <p:sldId id="3827" r:id="rId6"/>
    <p:sldId id="3826" r:id="rId7"/>
    <p:sldId id="3792" r:id="rId8"/>
    <p:sldId id="3794" r:id="rId9"/>
    <p:sldId id="3835" r:id="rId10"/>
    <p:sldId id="3836" r:id="rId11"/>
    <p:sldId id="3837" r:id="rId12"/>
    <p:sldId id="3838" r:id="rId13"/>
    <p:sldId id="3833" r:id="rId14"/>
    <p:sldId id="3839" r:id="rId15"/>
    <p:sldId id="3834" r:id="rId16"/>
    <p:sldId id="3832" r:id="rId17"/>
    <p:sldId id="3828" r:id="rId18"/>
    <p:sldId id="3791" r:id="rId19"/>
    <p:sldId id="3829" r:id="rId20"/>
    <p:sldId id="3830" r:id="rId21"/>
    <p:sldId id="383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200" userDrawn="1">
          <p15:clr>
            <a:srgbClr val="A4A3A4"/>
          </p15:clr>
        </p15:guide>
        <p15:guide id="2" orient="horz" pos="3408" userDrawn="1">
          <p15:clr>
            <a:srgbClr val="A4A3A4"/>
          </p15:clr>
        </p15:guide>
        <p15:guide id="3" pos="6936" userDrawn="1">
          <p15:clr>
            <a:srgbClr val="A4A3A4"/>
          </p15:clr>
        </p15:guide>
        <p15:guide id="4" pos="744"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20D0A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77" d="100"/>
          <a:sy n="77" d="100"/>
        </p:scale>
        <p:origin x="232" y="56"/>
      </p:cViewPr>
      <p:guideLst>
        <p:guide orient="horz" pos="1200"/>
        <p:guide orient="horz" pos="3408"/>
        <p:guide pos="6936"/>
        <p:guide pos="744"/>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Series 1</c:v>
                </c:pt>
              </c:strCache>
            </c:strRef>
          </c:tx>
          <c:spPr>
            <a:solidFill>
              <a:schemeClr val="accent6"/>
            </a:solidFill>
            <a:ln>
              <a:noFill/>
            </a:ln>
            <a:effectLst/>
          </c:spPr>
          <c:invertIfNegative val="0"/>
          <c:cat>
            <c:strRef>
              <c:f>Sheet1!$A$2:$A$5</c:f>
              <c:strCache>
                <c:ptCount val="4"/>
                <c:pt idx="0">
                  <c:v>Category 1</c:v>
                </c:pt>
                <c:pt idx="1">
                  <c:v>Category 2</c:v>
                </c:pt>
                <c:pt idx="2">
                  <c:v>Category 3</c:v>
                </c:pt>
                <c:pt idx="3">
                  <c:v>Category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CA5C-408F-B606-9DFA87F01BAE}"/>
            </c:ext>
          </c:extLst>
        </c:ser>
        <c:ser>
          <c:idx val="1"/>
          <c:order val="1"/>
          <c:tx>
            <c:strRef>
              <c:f>Sheet1!$C$1</c:f>
              <c:strCache>
                <c:ptCount val="1"/>
                <c:pt idx="0">
                  <c:v>Series 2</c:v>
                </c:pt>
              </c:strCache>
            </c:strRef>
          </c:tx>
          <c:spPr>
            <a:solidFill>
              <a:schemeClr val="accent2"/>
            </a:solidFill>
            <a:ln>
              <a:noFill/>
            </a:ln>
            <a:effectLst/>
          </c:spPr>
          <c:invertIfNegative val="0"/>
          <c:cat>
            <c:strRef>
              <c:f>Sheet1!$A$2:$A$5</c:f>
              <c:strCache>
                <c:ptCount val="4"/>
                <c:pt idx="0">
                  <c:v>Category 1</c:v>
                </c:pt>
                <c:pt idx="1">
                  <c:v>Category 2</c:v>
                </c:pt>
                <c:pt idx="2">
                  <c:v>Category 3</c:v>
                </c:pt>
                <c:pt idx="3">
                  <c:v>Category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CA5C-408F-B606-9DFA87F01BAE}"/>
            </c:ext>
          </c:extLst>
        </c:ser>
        <c:ser>
          <c:idx val="2"/>
          <c:order val="2"/>
          <c:tx>
            <c:strRef>
              <c:f>Sheet1!$D$1</c:f>
              <c:strCache>
                <c:ptCount val="1"/>
                <c:pt idx="0">
                  <c:v>Series 3</c:v>
                </c:pt>
              </c:strCache>
            </c:strRef>
          </c:tx>
          <c:spPr>
            <a:solidFill>
              <a:schemeClr val="accent4"/>
            </a:solidFill>
            <a:ln>
              <a:noFill/>
            </a:ln>
            <a:effectLst/>
          </c:spPr>
          <c:invertIfNegative val="0"/>
          <c:cat>
            <c:strRef>
              <c:f>Sheet1!$A$2:$A$5</c:f>
              <c:strCache>
                <c:ptCount val="4"/>
                <c:pt idx="0">
                  <c:v>Category 1</c:v>
                </c:pt>
                <c:pt idx="1">
                  <c:v>Category 2</c:v>
                </c:pt>
                <c:pt idx="2">
                  <c:v>Category 3</c:v>
                </c:pt>
                <c:pt idx="3">
                  <c:v>Category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2-CA5C-408F-B606-9DFA87F01BAE}"/>
            </c:ext>
          </c:extLst>
        </c:ser>
        <c:dLbls>
          <c:showLegendKey val="0"/>
          <c:showVal val="0"/>
          <c:showCatName val="0"/>
          <c:showSerName val="0"/>
          <c:showPercent val="0"/>
          <c:showBubbleSize val="0"/>
        </c:dLbls>
        <c:gapWidth val="219"/>
        <c:overlap val="-27"/>
        <c:axId val="539726783"/>
        <c:axId val="1952542911"/>
      </c:barChart>
      <c:catAx>
        <c:axId val="539726783"/>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952542911"/>
        <c:crosses val="autoZero"/>
        <c:auto val="1"/>
        <c:lblAlgn val="ctr"/>
        <c:lblOffset val="100"/>
        <c:noMultiLvlLbl val="0"/>
      </c:catAx>
      <c:valAx>
        <c:axId val="1952542911"/>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539726783"/>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_rels/data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_rels/drawing1.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image" Target="../media/image6.jpeg"/><Relationship Id="rId4" Type="http://schemas.openxmlformats.org/officeDocument/2006/relationships/image" Target="../media/image9.jpeg"/></Relationships>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C72703F-EB58-4B0C-8B2A-EDF2A51B2C6C}" type="doc">
      <dgm:prSet loTypeId="urn:microsoft.com/office/officeart/2019/1/layout/PeoplePortraitsList" loCatId="profile" qsTypeId="urn:microsoft.com/office/officeart/2005/8/quickstyle/simple1" qsCatId="simple" csTypeId="urn:microsoft.com/office/officeart/2005/8/colors/colorful2" csCatId="colorful" phldr="1"/>
      <dgm:spPr/>
      <dgm:t>
        <a:bodyPr/>
        <a:lstStyle/>
        <a:p>
          <a:endParaRPr lang="en-US"/>
        </a:p>
      </dgm:t>
    </dgm:pt>
    <dgm:pt modelId="{23CA95F9-8BCF-40C1-B842-BCFFD43632F6}">
      <dgm:prSet custT="1"/>
      <dgm:spPr/>
      <dgm:t>
        <a:bodyPr/>
        <a:lstStyle/>
        <a:p>
          <a:pPr algn="ctr">
            <a:lnSpc>
              <a:spcPct val="100000"/>
            </a:lnSpc>
            <a:defRPr b="1" spc="20">
              <a:latin typeface="+mj-lt"/>
            </a:defRPr>
          </a:pPr>
          <a:r>
            <a:rPr lang="en-US" sz="2800" b="0" dirty="0">
              <a:solidFill>
                <a:sysClr val="windowText" lastClr="000000"/>
              </a:solidFill>
            </a:rPr>
            <a:t>Name</a:t>
          </a:r>
          <a:br>
            <a:rPr lang="en-US" sz="1600" dirty="0">
              <a:solidFill>
                <a:sysClr val="windowText" lastClr="000000"/>
              </a:solidFill>
            </a:rPr>
          </a:br>
          <a:r>
            <a:rPr lang="en-US" sz="1600" b="0" dirty="0">
              <a:solidFill>
                <a:sysClr val="windowText" lastClr="000000"/>
              </a:solidFill>
              <a:latin typeface="+mn-lt"/>
            </a:rPr>
            <a:t>Title</a:t>
          </a:r>
        </a:p>
      </dgm:t>
    </dgm:pt>
    <dgm:pt modelId="{FC4F4986-5DCD-4DC2-B7FD-2C5FABEF9979}" type="parTrans" cxnId="{E6EDE7CF-5B3F-4E2C-99EE-D5462F0EC9CE}">
      <dgm:prSet/>
      <dgm:spPr/>
      <dgm:t>
        <a:bodyPr/>
        <a:lstStyle/>
        <a:p>
          <a:endParaRPr lang="en-US"/>
        </a:p>
      </dgm:t>
    </dgm:pt>
    <dgm:pt modelId="{D868EA7F-D868-4231-86D5-66D9B2DF2F62}" type="sibTrans" cxnId="{E6EDE7CF-5B3F-4E2C-99EE-D5462F0EC9CE}">
      <dgm:prSet/>
      <dgm:spPr/>
      <dgm:t>
        <a:bodyPr/>
        <a:lstStyle/>
        <a:p>
          <a:endParaRPr lang="en-US"/>
        </a:p>
      </dgm:t>
    </dgm:pt>
    <dgm:pt modelId="{1E293C9C-50F7-4DF0-A45F-EF6AA41E15B2}">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04936CC5-1B2F-4620-ABDF-F195956C3F4A}" type="parTrans" cxnId="{A7E7000F-0D10-4D88-844F-C9CB2A6A39DA}">
      <dgm:prSet/>
      <dgm:spPr/>
      <dgm:t>
        <a:bodyPr/>
        <a:lstStyle/>
        <a:p>
          <a:endParaRPr lang="en-US"/>
        </a:p>
      </dgm:t>
    </dgm:pt>
    <dgm:pt modelId="{E019F05B-61F4-4915-9D10-5D6F328EA591}" type="sibTrans" cxnId="{A7E7000F-0D10-4D88-844F-C9CB2A6A39DA}">
      <dgm:prSet/>
      <dgm:spPr/>
      <dgm:t>
        <a:bodyPr/>
        <a:lstStyle/>
        <a:p>
          <a:endParaRPr lang="en-US"/>
        </a:p>
      </dgm:t>
    </dgm:pt>
    <dgm:pt modelId="{DA3F2F2F-B5A8-4CFD-ABCE-1BC48CD913AF}">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D4AFA5E0-6624-49A6-B10B-4FFA7483C001}" type="parTrans" cxnId="{307321D6-32A9-4F29-A35B-8328C6417311}">
      <dgm:prSet/>
      <dgm:spPr/>
      <dgm:t>
        <a:bodyPr/>
        <a:lstStyle/>
        <a:p>
          <a:endParaRPr lang="en-US"/>
        </a:p>
      </dgm:t>
    </dgm:pt>
    <dgm:pt modelId="{038FE749-6004-418E-86C7-7C1B1D7930F4}" type="sibTrans" cxnId="{307321D6-32A9-4F29-A35B-8328C6417311}">
      <dgm:prSet/>
      <dgm:spPr/>
      <dgm:t>
        <a:bodyPr/>
        <a:lstStyle/>
        <a:p>
          <a:endParaRPr lang="en-US"/>
        </a:p>
      </dgm:t>
    </dgm:pt>
    <dgm:pt modelId="{B2F9B3BC-1849-4A4A-BBE4-752B9B492C76}">
      <dgm:prSet custT="1"/>
      <dgm:spPr/>
      <dgm:t>
        <a:bodyPr/>
        <a:lstStyle/>
        <a:p>
          <a:pPr algn="ctr">
            <a:lnSpc>
              <a:spcPct val="100000"/>
            </a:lnSpc>
            <a:defRPr b="1" spc="20">
              <a:latin typeface="+mj-lt"/>
            </a:defRPr>
          </a:pPr>
          <a:r>
            <a:rPr lang="en-US" sz="2800" b="0" dirty="0">
              <a:solidFill>
                <a:schemeClr val="tx1"/>
              </a:solidFill>
            </a:rPr>
            <a:t>Name</a:t>
          </a:r>
          <a:br>
            <a:rPr lang="en-US" sz="1600" dirty="0">
              <a:solidFill>
                <a:schemeClr val="tx1"/>
              </a:solidFill>
            </a:rPr>
          </a:br>
          <a:r>
            <a:rPr lang="en-US" sz="1600" b="0" dirty="0">
              <a:solidFill>
                <a:schemeClr val="tx1"/>
              </a:solidFill>
              <a:latin typeface="+mn-lt"/>
            </a:rPr>
            <a:t>Title</a:t>
          </a:r>
        </a:p>
      </dgm:t>
    </dgm:pt>
    <dgm:pt modelId="{48FD486C-824F-4590-8CFC-BC1053E533DD}" type="parTrans" cxnId="{BB48F2B9-3F80-43D5-9223-76526A774C2D}">
      <dgm:prSet/>
      <dgm:spPr/>
      <dgm:t>
        <a:bodyPr/>
        <a:lstStyle/>
        <a:p>
          <a:endParaRPr lang="en-US"/>
        </a:p>
      </dgm:t>
    </dgm:pt>
    <dgm:pt modelId="{2946CE56-B018-4C0E-918D-0B36D170024F}" type="sibTrans" cxnId="{BB48F2B9-3F80-43D5-9223-76526A774C2D}">
      <dgm:prSet/>
      <dgm:spPr/>
      <dgm:t>
        <a:bodyPr/>
        <a:lstStyle/>
        <a:p>
          <a:endParaRPr lang="en-US"/>
        </a:p>
      </dgm:t>
    </dgm:pt>
    <dgm:pt modelId="{BF30E86D-EAFC-44CE-B56C-D7C5EC7742F3}" type="pres">
      <dgm:prSet presAssocID="{5C72703F-EB58-4B0C-8B2A-EDF2A51B2C6C}" presName="root" presStyleCnt="0">
        <dgm:presLayoutVars>
          <dgm:dir/>
          <dgm:resizeHandles val="exact"/>
        </dgm:presLayoutVars>
      </dgm:prSet>
      <dgm:spPr/>
    </dgm:pt>
    <dgm:pt modelId="{34A89649-B4A9-4A6F-8793-5A3DB37DDDA6}" type="pres">
      <dgm:prSet presAssocID="{23CA95F9-8BCF-40C1-B842-BCFFD43632F6}" presName="compNode" presStyleCnt="0"/>
      <dgm:spPr/>
    </dgm:pt>
    <dgm:pt modelId="{FFB9F511-6797-4909-9D3B-89EBC96F25A8}" type="pres">
      <dgm:prSet presAssocID="{23CA95F9-8BCF-40C1-B842-BCFFD43632F6}" presName="topSpace" presStyleCnt="0"/>
      <dgm:spPr/>
    </dgm:pt>
    <dgm:pt modelId="{73073D5B-7ADA-4F8B-AD34-0BE114905A44}" type="pres">
      <dgm:prSet presAssocID="{23CA95F9-8BCF-40C1-B842-BCFFD43632F6}" presName="photoElip" presStyleLbl="node1" presStyleIdx="0" presStyleCnt="4" custScaleX="108605" custScaleY="108605"/>
      <dgm:spPr>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EE33220B-2292-4F19-BD6E-B7F529CD8414}" type="pres">
      <dgm:prSet presAssocID="{23CA95F9-8BCF-40C1-B842-BCFFD43632F6}" presName="iconSpace" presStyleCnt="0"/>
      <dgm:spPr/>
    </dgm:pt>
    <dgm:pt modelId="{FDFAF16A-4FD0-49F4-8593-32E9A31A4FF7}" type="pres">
      <dgm:prSet presAssocID="{23CA95F9-8BCF-40C1-B842-BCFFD43632F6}" presName="nameTx" presStyleLbl="revTx" presStyleIdx="0" presStyleCnt="8" custLinFactNeighborY="17872">
        <dgm:presLayoutVars>
          <dgm:chMax val="0"/>
          <dgm:chPref val="0"/>
        </dgm:presLayoutVars>
      </dgm:prSet>
      <dgm:spPr/>
    </dgm:pt>
    <dgm:pt modelId="{EEB88C88-E325-43D0-B163-BFD87C897361}" type="pres">
      <dgm:prSet presAssocID="{23CA95F9-8BCF-40C1-B842-BCFFD43632F6}" presName="txSpace" presStyleCnt="0"/>
      <dgm:spPr/>
    </dgm:pt>
    <dgm:pt modelId="{7D166BBB-55AF-452C-B9A0-94A1EE55FF4F}" type="pres">
      <dgm:prSet presAssocID="{23CA95F9-8BCF-40C1-B842-BCFFD43632F6}" presName="desTx" presStyleLbl="revTx" presStyleIdx="1" presStyleCnt="8">
        <dgm:presLayoutVars/>
      </dgm:prSet>
      <dgm:spPr/>
    </dgm:pt>
    <dgm:pt modelId="{860D3358-284A-4827-88CC-2F74FF5A1E56}" type="pres">
      <dgm:prSet presAssocID="{23CA95F9-8BCF-40C1-B842-BCFFD43632F6}" presName="bottSpace" presStyleCnt="0"/>
      <dgm:spPr/>
    </dgm:pt>
    <dgm:pt modelId="{0D4A0804-490F-47AA-B7FA-08C890B0D841}" type="pres">
      <dgm:prSet presAssocID="{D868EA7F-D868-4231-86D5-66D9B2DF2F62}" presName="sibTrans" presStyleCnt="0"/>
      <dgm:spPr/>
    </dgm:pt>
    <dgm:pt modelId="{E40BB94D-AE1C-4F05-8AA5-E9FA9A8CCCDE}" type="pres">
      <dgm:prSet presAssocID="{1E293C9C-50F7-4DF0-A45F-EF6AA41E15B2}" presName="compNode" presStyleCnt="0"/>
      <dgm:spPr/>
    </dgm:pt>
    <dgm:pt modelId="{1BC7C3C6-BE78-4F0A-9E69-54742F1AA0F3}" type="pres">
      <dgm:prSet presAssocID="{1E293C9C-50F7-4DF0-A45F-EF6AA41E15B2}" presName="topSpace" presStyleCnt="0"/>
      <dgm:spPr/>
    </dgm:pt>
    <dgm:pt modelId="{25238F18-07B8-41D8-8BD9-9F8514E8F9C4}" type="pres">
      <dgm:prSet presAssocID="{1E293C9C-50F7-4DF0-A45F-EF6AA41E15B2}" presName="photoElip" presStyleLbl="node1" presStyleIdx="1" presStyleCnt="4" custScaleX="108605" custScaleY="108605"/>
      <dgm:spPr>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6FFE343B-847F-4D3F-A2F9-B95E826EC656}" type="pres">
      <dgm:prSet presAssocID="{1E293C9C-50F7-4DF0-A45F-EF6AA41E15B2}" presName="iconSpace" presStyleCnt="0"/>
      <dgm:spPr/>
    </dgm:pt>
    <dgm:pt modelId="{866F95BB-E9D9-40E2-AB9F-99D5F69BA82A}" type="pres">
      <dgm:prSet presAssocID="{1E293C9C-50F7-4DF0-A45F-EF6AA41E15B2}" presName="nameTx" presStyleLbl="revTx" presStyleIdx="2" presStyleCnt="8" custLinFactNeighborY="17872">
        <dgm:presLayoutVars>
          <dgm:chMax val="0"/>
          <dgm:chPref val="0"/>
        </dgm:presLayoutVars>
      </dgm:prSet>
      <dgm:spPr/>
    </dgm:pt>
    <dgm:pt modelId="{B22197FE-7BF1-485D-9B2D-0AD12CF41435}" type="pres">
      <dgm:prSet presAssocID="{1E293C9C-50F7-4DF0-A45F-EF6AA41E15B2}" presName="txSpace" presStyleCnt="0"/>
      <dgm:spPr/>
    </dgm:pt>
    <dgm:pt modelId="{1223E777-77CB-4A9A-BF21-12B513842696}" type="pres">
      <dgm:prSet presAssocID="{1E293C9C-50F7-4DF0-A45F-EF6AA41E15B2}" presName="desTx" presStyleLbl="revTx" presStyleIdx="3" presStyleCnt="8">
        <dgm:presLayoutVars/>
      </dgm:prSet>
      <dgm:spPr/>
    </dgm:pt>
    <dgm:pt modelId="{48A93FE3-F550-4840-B560-2DB8553BED7D}" type="pres">
      <dgm:prSet presAssocID="{1E293C9C-50F7-4DF0-A45F-EF6AA41E15B2}" presName="bottSpace" presStyleCnt="0"/>
      <dgm:spPr/>
    </dgm:pt>
    <dgm:pt modelId="{DCDF700C-8587-4AD0-95CF-A8CEBB3AD30B}" type="pres">
      <dgm:prSet presAssocID="{E019F05B-61F4-4915-9D10-5D6F328EA591}" presName="sibTrans" presStyleCnt="0"/>
      <dgm:spPr/>
    </dgm:pt>
    <dgm:pt modelId="{D5C9CF54-A3DB-4262-A188-C006BBF08A29}" type="pres">
      <dgm:prSet presAssocID="{DA3F2F2F-B5A8-4CFD-ABCE-1BC48CD913AF}" presName="compNode" presStyleCnt="0"/>
      <dgm:spPr/>
    </dgm:pt>
    <dgm:pt modelId="{EB21A753-DAF6-4914-9F97-D017DE4534D0}" type="pres">
      <dgm:prSet presAssocID="{DA3F2F2F-B5A8-4CFD-ABCE-1BC48CD913AF}" presName="topSpace" presStyleCnt="0"/>
      <dgm:spPr/>
    </dgm:pt>
    <dgm:pt modelId="{418E44D8-60E4-4008-9F09-1A652C62E8A6}" type="pres">
      <dgm:prSet presAssocID="{DA3F2F2F-B5A8-4CFD-ABCE-1BC48CD913AF}" presName="photoElip" presStyleLbl="node1" presStyleIdx="2" presStyleCnt="4" custScaleX="108605" custScaleY="108605"/>
      <dgm:spPr>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51349271-76B0-4CC0-A678-325A9A4D3475}" type="pres">
      <dgm:prSet presAssocID="{DA3F2F2F-B5A8-4CFD-ABCE-1BC48CD913AF}" presName="iconSpace" presStyleCnt="0"/>
      <dgm:spPr/>
    </dgm:pt>
    <dgm:pt modelId="{9B5C14B8-8D61-4009-9F8C-194486F530FA}" type="pres">
      <dgm:prSet presAssocID="{DA3F2F2F-B5A8-4CFD-ABCE-1BC48CD913AF}" presName="nameTx" presStyleLbl="revTx" presStyleIdx="4" presStyleCnt="8" custLinFactNeighborY="17872">
        <dgm:presLayoutVars>
          <dgm:chMax val="0"/>
          <dgm:chPref val="0"/>
        </dgm:presLayoutVars>
      </dgm:prSet>
      <dgm:spPr/>
    </dgm:pt>
    <dgm:pt modelId="{7C23080D-6185-431F-BAF8-5277AA3C0E29}" type="pres">
      <dgm:prSet presAssocID="{DA3F2F2F-B5A8-4CFD-ABCE-1BC48CD913AF}" presName="txSpace" presStyleCnt="0"/>
      <dgm:spPr/>
    </dgm:pt>
    <dgm:pt modelId="{EE420F84-477D-4635-BEF8-66426E9A259D}" type="pres">
      <dgm:prSet presAssocID="{DA3F2F2F-B5A8-4CFD-ABCE-1BC48CD913AF}" presName="desTx" presStyleLbl="revTx" presStyleIdx="5" presStyleCnt="8" custLinFactY="-45265" custLinFactNeighborX="14101" custLinFactNeighborY="-100000">
        <dgm:presLayoutVars/>
      </dgm:prSet>
      <dgm:spPr/>
    </dgm:pt>
    <dgm:pt modelId="{DB61A93F-5AE0-4A97-AFE4-E1EA7F61D044}" type="pres">
      <dgm:prSet presAssocID="{DA3F2F2F-B5A8-4CFD-ABCE-1BC48CD913AF}" presName="bottSpace" presStyleCnt="0"/>
      <dgm:spPr/>
    </dgm:pt>
    <dgm:pt modelId="{75D7FAE6-857D-40F6-B564-3F282FD27B77}" type="pres">
      <dgm:prSet presAssocID="{038FE749-6004-418E-86C7-7C1B1D7930F4}" presName="sibTrans" presStyleCnt="0"/>
      <dgm:spPr/>
    </dgm:pt>
    <dgm:pt modelId="{F836F72C-94C1-41ED-BA62-813057647F9C}" type="pres">
      <dgm:prSet presAssocID="{B2F9B3BC-1849-4A4A-BBE4-752B9B492C76}" presName="compNode" presStyleCnt="0"/>
      <dgm:spPr/>
    </dgm:pt>
    <dgm:pt modelId="{8D7BA638-A338-4090-BADA-C1ECE7868394}" type="pres">
      <dgm:prSet presAssocID="{B2F9B3BC-1849-4A4A-BBE4-752B9B492C76}" presName="topSpace" presStyleCnt="0"/>
      <dgm:spPr/>
    </dgm:pt>
    <dgm:pt modelId="{04A8E640-7EB5-4EF2-8C83-19A3E5328324}" type="pres">
      <dgm:prSet presAssocID="{B2F9B3BC-1849-4A4A-BBE4-752B9B492C76}" presName="photoElip" presStyleLbl="node1" presStyleIdx="3" presStyleCnt="4" custScaleX="108605" custScaleY="108605"/>
      <dgm:spPr>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a:noFill/>
        </a:ln>
      </dgm:spPr>
      <dgm:extLst>
        <a:ext uri="{E40237B7-FDA0-4F09-8148-C483321AD2D9}">
          <dgm14:cNvPr xmlns:dgm14="http://schemas.microsoft.com/office/drawing/2010/diagram" id="0" name="" descr="headshot of team member"/>
        </a:ext>
      </dgm:extLst>
    </dgm:pt>
    <dgm:pt modelId="{278B038A-7223-4C22-98FA-84D16AB2359F}" type="pres">
      <dgm:prSet presAssocID="{B2F9B3BC-1849-4A4A-BBE4-752B9B492C76}" presName="iconSpace" presStyleCnt="0"/>
      <dgm:spPr/>
    </dgm:pt>
    <dgm:pt modelId="{79C5F495-3DD9-41C8-99AE-150A333447D0}" type="pres">
      <dgm:prSet presAssocID="{B2F9B3BC-1849-4A4A-BBE4-752B9B492C76}" presName="nameTx" presStyleLbl="revTx" presStyleIdx="6" presStyleCnt="8" custLinFactNeighborY="17872">
        <dgm:presLayoutVars>
          <dgm:chMax val="0"/>
          <dgm:chPref val="0"/>
        </dgm:presLayoutVars>
      </dgm:prSet>
      <dgm:spPr/>
    </dgm:pt>
    <dgm:pt modelId="{0D329E5F-B8D6-4027-B396-6AF7DD7D0537}" type="pres">
      <dgm:prSet presAssocID="{B2F9B3BC-1849-4A4A-BBE4-752B9B492C76}" presName="txSpace" presStyleCnt="0"/>
      <dgm:spPr/>
    </dgm:pt>
    <dgm:pt modelId="{5A7600AF-A34B-4D03-B3D6-B3C760AE8E06}" type="pres">
      <dgm:prSet presAssocID="{B2F9B3BC-1849-4A4A-BBE4-752B9B492C76}" presName="desTx" presStyleLbl="revTx" presStyleIdx="7" presStyleCnt="8" custLinFactNeighborX="1819" custLinFactNeighborY="-7212">
        <dgm:presLayoutVars/>
      </dgm:prSet>
      <dgm:spPr/>
    </dgm:pt>
    <dgm:pt modelId="{F9799C58-A628-4E75-9DAC-6616D2E34649}" type="pres">
      <dgm:prSet presAssocID="{B2F9B3BC-1849-4A4A-BBE4-752B9B492C76}" presName="bottSpace" presStyleCnt="0"/>
      <dgm:spPr/>
    </dgm:pt>
  </dgm:ptLst>
  <dgm:cxnLst>
    <dgm:cxn modelId="{A7E7000F-0D10-4D88-844F-C9CB2A6A39DA}" srcId="{5C72703F-EB58-4B0C-8B2A-EDF2A51B2C6C}" destId="{1E293C9C-50F7-4DF0-A45F-EF6AA41E15B2}" srcOrd="1" destOrd="0" parTransId="{04936CC5-1B2F-4620-ABDF-F195956C3F4A}" sibTransId="{E019F05B-61F4-4915-9D10-5D6F328EA591}"/>
    <dgm:cxn modelId="{540FED75-CB4E-4EAD-804F-81226869B095}" type="presOf" srcId="{1E293C9C-50F7-4DF0-A45F-EF6AA41E15B2}" destId="{866F95BB-E9D9-40E2-AB9F-99D5F69BA82A}" srcOrd="0" destOrd="0" presId="urn:microsoft.com/office/officeart/2019/1/layout/PeoplePortraitsList"/>
    <dgm:cxn modelId="{4C525577-8965-4DD8-A876-005F65E1D723}" type="presOf" srcId="{B2F9B3BC-1849-4A4A-BBE4-752B9B492C76}" destId="{79C5F495-3DD9-41C8-99AE-150A333447D0}" srcOrd="0" destOrd="0" presId="urn:microsoft.com/office/officeart/2019/1/layout/PeoplePortraitsList"/>
    <dgm:cxn modelId="{103DE3A3-70BD-4C08-B354-5518A18B954E}" type="presOf" srcId="{DA3F2F2F-B5A8-4CFD-ABCE-1BC48CD913AF}" destId="{9B5C14B8-8D61-4009-9F8C-194486F530FA}" srcOrd="0" destOrd="0" presId="urn:microsoft.com/office/officeart/2019/1/layout/PeoplePortraitsList"/>
    <dgm:cxn modelId="{BB48F2B9-3F80-43D5-9223-76526A774C2D}" srcId="{5C72703F-EB58-4B0C-8B2A-EDF2A51B2C6C}" destId="{B2F9B3BC-1849-4A4A-BBE4-752B9B492C76}" srcOrd="3" destOrd="0" parTransId="{48FD486C-824F-4590-8CFC-BC1053E533DD}" sibTransId="{2946CE56-B018-4C0E-918D-0B36D170024F}"/>
    <dgm:cxn modelId="{E6EDE7CF-5B3F-4E2C-99EE-D5462F0EC9CE}" srcId="{5C72703F-EB58-4B0C-8B2A-EDF2A51B2C6C}" destId="{23CA95F9-8BCF-40C1-B842-BCFFD43632F6}" srcOrd="0" destOrd="0" parTransId="{FC4F4986-5DCD-4DC2-B7FD-2C5FABEF9979}" sibTransId="{D868EA7F-D868-4231-86D5-66D9B2DF2F62}"/>
    <dgm:cxn modelId="{307321D6-32A9-4F29-A35B-8328C6417311}" srcId="{5C72703F-EB58-4B0C-8B2A-EDF2A51B2C6C}" destId="{DA3F2F2F-B5A8-4CFD-ABCE-1BC48CD913AF}" srcOrd="2" destOrd="0" parTransId="{D4AFA5E0-6624-49A6-B10B-4FFA7483C001}" sibTransId="{038FE749-6004-418E-86C7-7C1B1D7930F4}"/>
    <dgm:cxn modelId="{DE44E4D8-C5CF-4438-860F-3C376D4D64F5}" type="presOf" srcId="{23CA95F9-8BCF-40C1-B842-BCFFD43632F6}" destId="{FDFAF16A-4FD0-49F4-8593-32E9A31A4FF7}" srcOrd="0" destOrd="0" presId="urn:microsoft.com/office/officeart/2019/1/layout/PeoplePortraitsList"/>
    <dgm:cxn modelId="{74A68EEE-876E-4134-B088-DC53246E11FE}" type="presOf" srcId="{5C72703F-EB58-4B0C-8B2A-EDF2A51B2C6C}" destId="{BF30E86D-EAFC-44CE-B56C-D7C5EC7742F3}" srcOrd="0" destOrd="0" presId="urn:microsoft.com/office/officeart/2019/1/layout/PeoplePortraitsList"/>
    <dgm:cxn modelId="{3D9D2C87-FAC6-440F-8296-405914DA77FA}" type="presParOf" srcId="{BF30E86D-EAFC-44CE-B56C-D7C5EC7742F3}" destId="{34A89649-B4A9-4A6F-8793-5A3DB37DDDA6}" srcOrd="0" destOrd="0" presId="urn:microsoft.com/office/officeart/2019/1/layout/PeoplePortraitsList"/>
    <dgm:cxn modelId="{10208EBB-3996-40BD-88FB-7743A0FCFC0C}" type="presParOf" srcId="{34A89649-B4A9-4A6F-8793-5A3DB37DDDA6}" destId="{FFB9F511-6797-4909-9D3B-89EBC96F25A8}" srcOrd="0" destOrd="0" presId="urn:microsoft.com/office/officeart/2019/1/layout/PeoplePortraitsList"/>
    <dgm:cxn modelId="{680FCFE1-C0D6-41B7-81EE-34F07569A758}" type="presParOf" srcId="{34A89649-B4A9-4A6F-8793-5A3DB37DDDA6}" destId="{73073D5B-7ADA-4F8B-AD34-0BE114905A44}" srcOrd="1" destOrd="0" presId="urn:microsoft.com/office/officeart/2019/1/layout/PeoplePortraitsList"/>
    <dgm:cxn modelId="{84E22014-947A-4B8C-A1FF-A1E4AAD40AF2}" type="presParOf" srcId="{34A89649-B4A9-4A6F-8793-5A3DB37DDDA6}" destId="{EE33220B-2292-4F19-BD6E-B7F529CD8414}" srcOrd="2" destOrd="0" presId="urn:microsoft.com/office/officeart/2019/1/layout/PeoplePortraitsList"/>
    <dgm:cxn modelId="{6B5D3C86-47CA-4D7E-A443-7DF8A6130E63}" type="presParOf" srcId="{34A89649-B4A9-4A6F-8793-5A3DB37DDDA6}" destId="{FDFAF16A-4FD0-49F4-8593-32E9A31A4FF7}" srcOrd="3" destOrd="0" presId="urn:microsoft.com/office/officeart/2019/1/layout/PeoplePortraitsList"/>
    <dgm:cxn modelId="{119527D7-3755-4E3D-BC66-7A27143BBB8B}" type="presParOf" srcId="{34A89649-B4A9-4A6F-8793-5A3DB37DDDA6}" destId="{EEB88C88-E325-43D0-B163-BFD87C897361}" srcOrd="4" destOrd="0" presId="urn:microsoft.com/office/officeart/2019/1/layout/PeoplePortraitsList"/>
    <dgm:cxn modelId="{8B410EAE-BFFA-4BD7-B4BA-16AABEF1EAA9}" type="presParOf" srcId="{34A89649-B4A9-4A6F-8793-5A3DB37DDDA6}" destId="{7D166BBB-55AF-452C-B9A0-94A1EE55FF4F}" srcOrd="5" destOrd="0" presId="urn:microsoft.com/office/officeart/2019/1/layout/PeoplePortraitsList"/>
    <dgm:cxn modelId="{02A3AE73-815E-459E-B530-44D4C95EF771}" type="presParOf" srcId="{34A89649-B4A9-4A6F-8793-5A3DB37DDDA6}" destId="{860D3358-284A-4827-88CC-2F74FF5A1E56}" srcOrd="6" destOrd="0" presId="urn:microsoft.com/office/officeart/2019/1/layout/PeoplePortraitsList"/>
    <dgm:cxn modelId="{6C30D5CD-53EE-463E-B6E2-B237F041E4C3}" type="presParOf" srcId="{BF30E86D-EAFC-44CE-B56C-D7C5EC7742F3}" destId="{0D4A0804-490F-47AA-B7FA-08C890B0D841}" srcOrd="1" destOrd="0" presId="urn:microsoft.com/office/officeart/2019/1/layout/PeoplePortraitsList"/>
    <dgm:cxn modelId="{E4C40201-6BC4-420D-A8E7-A3465911B5D7}" type="presParOf" srcId="{BF30E86D-EAFC-44CE-B56C-D7C5EC7742F3}" destId="{E40BB94D-AE1C-4F05-8AA5-E9FA9A8CCCDE}" srcOrd="2" destOrd="0" presId="urn:microsoft.com/office/officeart/2019/1/layout/PeoplePortraitsList"/>
    <dgm:cxn modelId="{DF091FE9-5356-4A17-932D-C2EAD2530E8C}" type="presParOf" srcId="{E40BB94D-AE1C-4F05-8AA5-E9FA9A8CCCDE}" destId="{1BC7C3C6-BE78-4F0A-9E69-54742F1AA0F3}" srcOrd="0" destOrd="0" presId="urn:microsoft.com/office/officeart/2019/1/layout/PeoplePortraitsList"/>
    <dgm:cxn modelId="{43A6DAE1-8229-474F-B737-E5233B5044F7}" type="presParOf" srcId="{E40BB94D-AE1C-4F05-8AA5-E9FA9A8CCCDE}" destId="{25238F18-07B8-41D8-8BD9-9F8514E8F9C4}" srcOrd="1" destOrd="0" presId="urn:microsoft.com/office/officeart/2019/1/layout/PeoplePortraitsList"/>
    <dgm:cxn modelId="{811B328F-D513-4A25-BB09-9EDD8689ED34}" type="presParOf" srcId="{E40BB94D-AE1C-4F05-8AA5-E9FA9A8CCCDE}" destId="{6FFE343B-847F-4D3F-A2F9-B95E826EC656}" srcOrd="2" destOrd="0" presId="urn:microsoft.com/office/officeart/2019/1/layout/PeoplePortraitsList"/>
    <dgm:cxn modelId="{B86088D4-B825-4152-895F-72CD7428D68F}" type="presParOf" srcId="{E40BB94D-AE1C-4F05-8AA5-E9FA9A8CCCDE}" destId="{866F95BB-E9D9-40E2-AB9F-99D5F69BA82A}" srcOrd="3" destOrd="0" presId="urn:microsoft.com/office/officeart/2019/1/layout/PeoplePortraitsList"/>
    <dgm:cxn modelId="{9DF4ADBA-E8BF-45F3-B4C1-57BC4E46838A}" type="presParOf" srcId="{E40BB94D-AE1C-4F05-8AA5-E9FA9A8CCCDE}" destId="{B22197FE-7BF1-485D-9B2D-0AD12CF41435}" srcOrd="4" destOrd="0" presId="urn:microsoft.com/office/officeart/2019/1/layout/PeoplePortraitsList"/>
    <dgm:cxn modelId="{AE599A69-85C5-4380-827C-D751478A667D}" type="presParOf" srcId="{E40BB94D-AE1C-4F05-8AA5-E9FA9A8CCCDE}" destId="{1223E777-77CB-4A9A-BF21-12B513842696}" srcOrd="5" destOrd="0" presId="urn:microsoft.com/office/officeart/2019/1/layout/PeoplePortraitsList"/>
    <dgm:cxn modelId="{F8E06700-DE35-4D59-8FE6-04C15FF36365}" type="presParOf" srcId="{E40BB94D-AE1C-4F05-8AA5-E9FA9A8CCCDE}" destId="{48A93FE3-F550-4840-B560-2DB8553BED7D}" srcOrd="6" destOrd="0" presId="urn:microsoft.com/office/officeart/2019/1/layout/PeoplePortraitsList"/>
    <dgm:cxn modelId="{B3BC6484-B724-49D7-B0A5-B96774D6C5A7}" type="presParOf" srcId="{BF30E86D-EAFC-44CE-B56C-D7C5EC7742F3}" destId="{DCDF700C-8587-4AD0-95CF-A8CEBB3AD30B}" srcOrd="3" destOrd="0" presId="urn:microsoft.com/office/officeart/2019/1/layout/PeoplePortraitsList"/>
    <dgm:cxn modelId="{123A582B-C4F8-4519-967F-856EBB9F6F06}" type="presParOf" srcId="{BF30E86D-EAFC-44CE-B56C-D7C5EC7742F3}" destId="{D5C9CF54-A3DB-4262-A188-C006BBF08A29}" srcOrd="4" destOrd="0" presId="urn:microsoft.com/office/officeart/2019/1/layout/PeoplePortraitsList"/>
    <dgm:cxn modelId="{0A329E61-D0BD-4638-AFBB-ECC1E1BB2FE5}" type="presParOf" srcId="{D5C9CF54-A3DB-4262-A188-C006BBF08A29}" destId="{EB21A753-DAF6-4914-9F97-D017DE4534D0}" srcOrd="0" destOrd="0" presId="urn:microsoft.com/office/officeart/2019/1/layout/PeoplePortraitsList"/>
    <dgm:cxn modelId="{4E8CFC80-611A-4174-A442-0AFBB471F58A}" type="presParOf" srcId="{D5C9CF54-A3DB-4262-A188-C006BBF08A29}" destId="{418E44D8-60E4-4008-9F09-1A652C62E8A6}" srcOrd="1" destOrd="0" presId="urn:microsoft.com/office/officeart/2019/1/layout/PeoplePortraitsList"/>
    <dgm:cxn modelId="{D991B0D3-565F-44D9-A83F-197781E114D0}" type="presParOf" srcId="{D5C9CF54-A3DB-4262-A188-C006BBF08A29}" destId="{51349271-76B0-4CC0-A678-325A9A4D3475}" srcOrd="2" destOrd="0" presId="urn:microsoft.com/office/officeart/2019/1/layout/PeoplePortraitsList"/>
    <dgm:cxn modelId="{7FC54EBB-A416-48DA-AADE-209AE477B46E}" type="presParOf" srcId="{D5C9CF54-A3DB-4262-A188-C006BBF08A29}" destId="{9B5C14B8-8D61-4009-9F8C-194486F530FA}" srcOrd="3" destOrd="0" presId="urn:microsoft.com/office/officeart/2019/1/layout/PeoplePortraitsList"/>
    <dgm:cxn modelId="{2DCC0C79-D17C-4625-A51E-8C6146272B0A}" type="presParOf" srcId="{D5C9CF54-A3DB-4262-A188-C006BBF08A29}" destId="{7C23080D-6185-431F-BAF8-5277AA3C0E29}" srcOrd="4" destOrd="0" presId="urn:microsoft.com/office/officeart/2019/1/layout/PeoplePortraitsList"/>
    <dgm:cxn modelId="{A2D210FF-C687-4AED-82B0-395AAD28B698}" type="presParOf" srcId="{D5C9CF54-A3DB-4262-A188-C006BBF08A29}" destId="{EE420F84-477D-4635-BEF8-66426E9A259D}" srcOrd="5" destOrd="0" presId="urn:microsoft.com/office/officeart/2019/1/layout/PeoplePortraitsList"/>
    <dgm:cxn modelId="{948ADD0E-8022-4129-AB57-AF1F16DEEC20}" type="presParOf" srcId="{D5C9CF54-A3DB-4262-A188-C006BBF08A29}" destId="{DB61A93F-5AE0-4A97-AFE4-E1EA7F61D044}" srcOrd="6" destOrd="0" presId="urn:microsoft.com/office/officeart/2019/1/layout/PeoplePortraitsList"/>
    <dgm:cxn modelId="{B37D38BA-04F9-4FDE-90E3-13C84B9D3351}" type="presParOf" srcId="{BF30E86D-EAFC-44CE-B56C-D7C5EC7742F3}" destId="{75D7FAE6-857D-40F6-B564-3F282FD27B77}" srcOrd="5" destOrd="0" presId="urn:microsoft.com/office/officeart/2019/1/layout/PeoplePortraitsList"/>
    <dgm:cxn modelId="{C9461069-5B02-4E7D-89BF-60D89C5520D1}" type="presParOf" srcId="{BF30E86D-EAFC-44CE-B56C-D7C5EC7742F3}" destId="{F836F72C-94C1-41ED-BA62-813057647F9C}" srcOrd="6" destOrd="0" presId="urn:microsoft.com/office/officeart/2019/1/layout/PeoplePortraitsList"/>
    <dgm:cxn modelId="{074A72EB-DB29-40AB-9670-D77CF64F72EE}" type="presParOf" srcId="{F836F72C-94C1-41ED-BA62-813057647F9C}" destId="{8D7BA638-A338-4090-BADA-C1ECE7868394}" srcOrd="0" destOrd="0" presId="urn:microsoft.com/office/officeart/2019/1/layout/PeoplePortraitsList"/>
    <dgm:cxn modelId="{ACF70A6D-0F45-437B-9C70-8A65D4111C5E}" type="presParOf" srcId="{F836F72C-94C1-41ED-BA62-813057647F9C}" destId="{04A8E640-7EB5-4EF2-8C83-19A3E5328324}" srcOrd="1" destOrd="0" presId="urn:microsoft.com/office/officeart/2019/1/layout/PeoplePortraitsList"/>
    <dgm:cxn modelId="{207CB733-8608-4FD4-8942-AEF56B8AD050}" type="presParOf" srcId="{F836F72C-94C1-41ED-BA62-813057647F9C}" destId="{278B038A-7223-4C22-98FA-84D16AB2359F}" srcOrd="2" destOrd="0" presId="urn:microsoft.com/office/officeart/2019/1/layout/PeoplePortraitsList"/>
    <dgm:cxn modelId="{ABBDB8AD-1D60-4A5E-A05E-58E73FB4EE6D}" type="presParOf" srcId="{F836F72C-94C1-41ED-BA62-813057647F9C}" destId="{79C5F495-3DD9-41C8-99AE-150A333447D0}" srcOrd="3" destOrd="0" presId="urn:microsoft.com/office/officeart/2019/1/layout/PeoplePortraitsList"/>
    <dgm:cxn modelId="{4C2F2B28-9C3F-433B-AB15-CE2605DCD325}" type="presParOf" srcId="{F836F72C-94C1-41ED-BA62-813057647F9C}" destId="{0D329E5F-B8D6-4027-B396-6AF7DD7D0537}" srcOrd="4" destOrd="0" presId="urn:microsoft.com/office/officeart/2019/1/layout/PeoplePortraitsList"/>
    <dgm:cxn modelId="{A3CD0915-11F1-4C29-91BA-EF724E1525A8}" type="presParOf" srcId="{F836F72C-94C1-41ED-BA62-813057647F9C}" destId="{5A7600AF-A34B-4D03-B3D6-B3C760AE8E06}" srcOrd="5" destOrd="0" presId="urn:microsoft.com/office/officeart/2019/1/layout/PeoplePortraitsList"/>
    <dgm:cxn modelId="{82E4B52A-F0D2-438B-8CA3-5A6EB2771E78}" type="presParOf" srcId="{F836F72C-94C1-41ED-BA62-813057647F9C}" destId="{F9799C58-A628-4E75-9DAC-6616D2E34649}" srcOrd="6" destOrd="0" presId="urn:microsoft.com/office/officeart/2019/1/layout/PeoplePortraits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F5B3066-540F-4606-ADEC-65EB1C3E9627}" type="doc">
      <dgm:prSet loTypeId="urn:microsoft.com/office/officeart/2016/7/layout/BasicLinearProcessNumbered#1" loCatId="process" qsTypeId="urn:microsoft.com/office/officeart/2005/8/quickstyle/simple1" qsCatId="simple" csTypeId="urn:microsoft.com/office/officeart/2005/8/colors/colorful1" csCatId="colorful" phldr="1"/>
      <dgm:spPr/>
      <dgm:t>
        <a:bodyPr/>
        <a:lstStyle/>
        <a:p>
          <a:endParaRPr lang="en-US"/>
        </a:p>
      </dgm:t>
    </dgm:pt>
    <dgm:pt modelId="{198ACE8E-34F4-43E6-BB2E-1809B1CC58DC}">
      <dgm:prSet/>
      <dgm:spPr>
        <a:solidFill>
          <a:schemeClr val="accent1">
            <a:lumMod val="20000"/>
            <a:lumOff val="80000"/>
            <a:alpha val="90000"/>
          </a:schemeClr>
        </a:solidFill>
        <a:ln>
          <a:noFill/>
        </a:ln>
      </dgm:spPr>
      <dgm:t>
        <a:bodyPr/>
        <a:lstStyle/>
        <a:p>
          <a:r>
            <a:rPr lang="en-US" b="0" i="0" u="none" dirty="0"/>
            <a:t>To start a presentation, go to the Slide Show tab, and select From Beginning.</a:t>
          </a:r>
          <a:endParaRPr lang="en-US" dirty="0"/>
        </a:p>
      </dgm:t>
    </dgm:pt>
    <dgm:pt modelId="{49F555B2-B165-4CB6-8578-DF4BCD791ABF}" type="parTrans" cxnId="{8327A44B-5326-4A8B-9B23-A3D3C09A16F3}">
      <dgm:prSet/>
      <dgm:spPr/>
      <dgm:t>
        <a:bodyPr/>
        <a:lstStyle/>
        <a:p>
          <a:endParaRPr lang="en-US"/>
        </a:p>
      </dgm:t>
    </dgm:pt>
    <dgm:pt modelId="{C54063C4-24CD-4834-9424-53756AE38C6B}" type="sibTrans" cxnId="{8327A44B-5326-4A8B-9B23-A3D3C09A16F3}">
      <dgm:prSet phldrT="1" phldr="0"/>
      <dgm:spPr>
        <a:solidFill>
          <a:schemeClr val="accent1"/>
        </a:solidFill>
        <a:ln>
          <a:noFill/>
        </a:ln>
      </dgm:spPr>
      <dgm:t>
        <a:bodyPr/>
        <a:lstStyle/>
        <a:p>
          <a:r>
            <a:rPr lang="en-US" dirty="0"/>
            <a:t>1</a:t>
          </a:r>
        </a:p>
      </dgm:t>
    </dgm:pt>
    <dgm:pt modelId="{0F6BA1FB-59E5-4F16-A7B4-1533BB1F09E4}">
      <dgm:prSet/>
      <dgm:spPr>
        <a:solidFill>
          <a:schemeClr val="accent2">
            <a:lumMod val="20000"/>
            <a:lumOff val="80000"/>
            <a:alpha val="90000"/>
          </a:schemeClr>
        </a:solidFill>
        <a:ln>
          <a:noFill/>
        </a:ln>
      </dgm:spPr>
      <dgm:t>
        <a:bodyPr/>
        <a:lstStyle/>
        <a:p>
          <a:r>
            <a:rPr lang="en-US" b="0" i="0" u="none" dirty="0"/>
            <a:t>To display Presenter view, in Slide Show view, on the control bar at the bottom left select the three dots, and then Show Presenter View. </a:t>
          </a:r>
          <a:endParaRPr lang="en-US" dirty="0"/>
        </a:p>
      </dgm:t>
    </dgm:pt>
    <dgm:pt modelId="{6A557BB1-C0DD-44CB-8745-CE5481476209}" type="parTrans" cxnId="{F0FA65E5-FB81-4E7A-9467-65363565F4A0}">
      <dgm:prSet/>
      <dgm:spPr/>
      <dgm:t>
        <a:bodyPr/>
        <a:lstStyle/>
        <a:p>
          <a:endParaRPr lang="en-US"/>
        </a:p>
      </dgm:t>
    </dgm:pt>
    <dgm:pt modelId="{7DBF5CB5-29DD-4671-A0F3-981D48571500}" type="sibTrans" cxnId="{F0FA65E5-FB81-4E7A-9467-65363565F4A0}">
      <dgm:prSet phldrT="2" phldr="0"/>
      <dgm:spPr>
        <a:solidFill>
          <a:schemeClr val="accent2"/>
        </a:solidFill>
        <a:ln>
          <a:noFill/>
        </a:ln>
      </dgm:spPr>
      <dgm:t>
        <a:bodyPr/>
        <a:lstStyle/>
        <a:p>
          <a:r>
            <a:rPr lang="en-US" dirty="0"/>
            <a:t>2</a:t>
          </a:r>
        </a:p>
      </dgm:t>
    </dgm:pt>
    <dgm:pt modelId="{1D096F01-AEA8-401D-8348-98E9A81F3CE0}">
      <dgm:prSet/>
      <dgm:spPr>
        <a:solidFill>
          <a:schemeClr val="accent4">
            <a:lumMod val="20000"/>
            <a:lumOff val="80000"/>
            <a:alpha val="90000"/>
          </a:schemeClr>
        </a:solidFill>
        <a:ln>
          <a:noFill/>
        </a:ln>
      </dgm:spPr>
      <dgm:t>
        <a:bodyPr/>
        <a:lstStyle/>
        <a:p>
          <a:r>
            <a:rPr lang="en-US" b="0" i="0" u="none" dirty="0"/>
            <a:t>During your presentation, the speaker notes are visible on your monitor, but aren't visible to the audience. </a:t>
          </a:r>
          <a:endParaRPr lang="en-US" dirty="0"/>
        </a:p>
      </dgm:t>
    </dgm:pt>
    <dgm:pt modelId="{AB9DA1CE-0370-48BB-8362-3A4CBF7FFB29}" type="parTrans" cxnId="{FD2381C0-DA6F-4859-90D6-313730044E7C}">
      <dgm:prSet/>
      <dgm:spPr/>
      <dgm:t>
        <a:bodyPr/>
        <a:lstStyle/>
        <a:p>
          <a:endParaRPr lang="en-US"/>
        </a:p>
      </dgm:t>
    </dgm:pt>
    <dgm:pt modelId="{6088456C-4B73-4948-985C-DD954DEF44EF}" type="sibTrans" cxnId="{FD2381C0-DA6F-4859-90D6-313730044E7C}">
      <dgm:prSet phldrT="3" phldr="0"/>
      <dgm:spPr>
        <a:solidFill>
          <a:schemeClr val="accent4"/>
        </a:solidFill>
        <a:ln>
          <a:noFill/>
        </a:ln>
      </dgm:spPr>
      <dgm:t>
        <a:bodyPr/>
        <a:lstStyle/>
        <a:p>
          <a:r>
            <a:rPr lang="en-US" dirty="0"/>
            <a:t>3</a:t>
          </a:r>
        </a:p>
      </dgm:t>
    </dgm:pt>
    <dgm:pt modelId="{DE16CBB4-D3F4-44AD-8379-3A5D78B889D5}">
      <dgm:prSet/>
      <dgm:spPr>
        <a:solidFill>
          <a:schemeClr val="accent5">
            <a:lumMod val="20000"/>
            <a:lumOff val="80000"/>
            <a:alpha val="90000"/>
          </a:schemeClr>
        </a:solidFill>
        <a:ln>
          <a:noFill/>
        </a:ln>
      </dgm:spPr>
      <dgm:t>
        <a:bodyPr/>
        <a:lstStyle/>
        <a:p>
          <a:r>
            <a:rPr lang="en-US" b="0" i="0" u="none" dirty="0"/>
            <a:t>The Notes pane is a box that appears below each slide. Tap it to add notes. </a:t>
          </a:r>
          <a:endParaRPr lang="en-US" dirty="0"/>
        </a:p>
      </dgm:t>
    </dgm:pt>
    <dgm:pt modelId="{917142D8-7514-46BB-B61D-8633F0189C31}" type="parTrans" cxnId="{058D75E7-8E09-41CE-ADFC-EEAD1556353B}">
      <dgm:prSet/>
      <dgm:spPr/>
      <dgm:t>
        <a:bodyPr/>
        <a:lstStyle/>
        <a:p>
          <a:endParaRPr lang="en-US"/>
        </a:p>
      </dgm:t>
    </dgm:pt>
    <dgm:pt modelId="{C2728830-9A00-4764-A9F1-670DDF9E57B3}" type="sibTrans" cxnId="{058D75E7-8E09-41CE-ADFC-EEAD1556353B}">
      <dgm:prSet phldrT="4" phldr="0"/>
      <dgm:spPr>
        <a:solidFill>
          <a:schemeClr val="accent5"/>
        </a:solidFill>
        <a:ln>
          <a:noFill/>
        </a:ln>
      </dgm:spPr>
      <dgm:t>
        <a:bodyPr/>
        <a:lstStyle/>
        <a:p>
          <a:r>
            <a:rPr lang="en-US" dirty="0"/>
            <a:t>4</a:t>
          </a:r>
        </a:p>
      </dgm:t>
    </dgm:pt>
    <dgm:pt modelId="{F7B81412-5EAE-488C-9259-0FA0EB0F090B}">
      <dgm:prSet/>
      <dgm:spPr>
        <a:solidFill>
          <a:schemeClr val="accent6">
            <a:lumMod val="20000"/>
            <a:lumOff val="80000"/>
            <a:alpha val="90000"/>
          </a:schemeClr>
        </a:solidFill>
        <a:ln>
          <a:noFill/>
        </a:ln>
      </dgm:spPr>
      <dgm:t>
        <a:bodyPr/>
        <a:lstStyle/>
        <a:p>
          <a:r>
            <a:rPr lang="en-US" b="0" i="0" u="none" dirty="0"/>
            <a:t>If you don’t see the Notes pane or it is completely minimized, click Notes on the task bar across the bottom of the PowerPoint window. </a:t>
          </a:r>
          <a:endParaRPr lang="en-US" dirty="0"/>
        </a:p>
      </dgm:t>
    </dgm:pt>
    <dgm:pt modelId="{C9E63F01-62A4-4331-A67D-7FE563CE9D07}" type="parTrans" cxnId="{AD7281BE-8A99-43C0-9016-4082EB985BF2}">
      <dgm:prSet/>
      <dgm:spPr/>
      <dgm:t>
        <a:bodyPr/>
        <a:lstStyle/>
        <a:p>
          <a:endParaRPr lang="en-US"/>
        </a:p>
      </dgm:t>
    </dgm:pt>
    <dgm:pt modelId="{32E76676-0672-4988-9FB1-308093FF8D5C}" type="sibTrans" cxnId="{AD7281BE-8A99-43C0-9016-4082EB985BF2}">
      <dgm:prSet phldrT="5" phldr="0"/>
      <dgm:spPr>
        <a:solidFill>
          <a:schemeClr val="accent6"/>
        </a:solidFill>
        <a:ln>
          <a:noFill/>
        </a:ln>
      </dgm:spPr>
      <dgm:t>
        <a:bodyPr/>
        <a:lstStyle/>
        <a:p>
          <a:r>
            <a:rPr lang="en-US" dirty="0"/>
            <a:t>5</a:t>
          </a:r>
        </a:p>
      </dgm:t>
    </dgm:pt>
    <dgm:pt modelId="{869C0C7E-BD0C-4E5F-8D96-6B8EEC39B952}" type="pres">
      <dgm:prSet presAssocID="{0F5B3066-540F-4606-ADEC-65EB1C3E9627}" presName="Name0" presStyleCnt="0">
        <dgm:presLayoutVars>
          <dgm:animLvl val="lvl"/>
          <dgm:resizeHandles val="exact"/>
        </dgm:presLayoutVars>
      </dgm:prSet>
      <dgm:spPr/>
    </dgm:pt>
    <dgm:pt modelId="{A1C50682-E81A-4719-9746-6B052BFB6DD3}" type="pres">
      <dgm:prSet presAssocID="{198ACE8E-34F4-43E6-BB2E-1809B1CC58DC}" presName="compositeNode" presStyleCnt="0">
        <dgm:presLayoutVars>
          <dgm:bulletEnabled val="1"/>
        </dgm:presLayoutVars>
      </dgm:prSet>
      <dgm:spPr/>
    </dgm:pt>
    <dgm:pt modelId="{1896CBD6-4A99-4E4A-A270-A70AEFBAAF7E}" type="pres">
      <dgm:prSet presAssocID="{198ACE8E-34F4-43E6-BB2E-1809B1CC58DC}" presName="bgRect" presStyleLbl="bgAccFollowNode1" presStyleIdx="0" presStyleCnt="5"/>
      <dgm:spPr/>
    </dgm:pt>
    <dgm:pt modelId="{9C3A7F13-9585-42DF-AD32-B56F82B123C8}" type="pres">
      <dgm:prSet presAssocID="{C54063C4-24CD-4834-9424-53756AE38C6B}" presName="sibTransNodeCircle" presStyleLbl="alignNode1" presStyleIdx="0" presStyleCnt="10">
        <dgm:presLayoutVars>
          <dgm:chMax val="0"/>
          <dgm:bulletEnabled/>
        </dgm:presLayoutVars>
      </dgm:prSet>
      <dgm:spPr/>
    </dgm:pt>
    <dgm:pt modelId="{923B2301-552B-45D2-9EF0-53A10AA17FC6}" type="pres">
      <dgm:prSet presAssocID="{198ACE8E-34F4-43E6-BB2E-1809B1CC58DC}" presName="bottomLine" presStyleLbl="alignNode1" presStyleIdx="1" presStyleCnt="10">
        <dgm:presLayoutVars/>
      </dgm:prSet>
      <dgm:spPr>
        <a:ln>
          <a:solidFill>
            <a:schemeClr val="accent1"/>
          </a:solidFill>
        </a:ln>
      </dgm:spPr>
    </dgm:pt>
    <dgm:pt modelId="{1636F17A-F9E0-460B-890B-A46A6E583FD1}" type="pres">
      <dgm:prSet presAssocID="{198ACE8E-34F4-43E6-BB2E-1809B1CC58DC}" presName="nodeText" presStyleLbl="bgAccFollowNode1" presStyleIdx="0" presStyleCnt="5">
        <dgm:presLayoutVars>
          <dgm:bulletEnabled val="1"/>
        </dgm:presLayoutVars>
      </dgm:prSet>
      <dgm:spPr/>
    </dgm:pt>
    <dgm:pt modelId="{CE18CCA6-9206-4DD7-BE09-5291C62117AB}" type="pres">
      <dgm:prSet presAssocID="{C54063C4-24CD-4834-9424-53756AE38C6B}" presName="sibTrans" presStyleCnt="0"/>
      <dgm:spPr/>
    </dgm:pt>
    <dgm:pt modelId="{B75A207A-E561-4A33-8860-3580568F46B8}" type="pres">
      <dgm:prSet presAssocID="{0F6BA1FB-59E5-4F16-A7B4-1533BB1F09E4}" presName="compositeNode" presStyleCnt="0">
        <dgm:presLayoutVars>
          <dgm:bulletEnabled val="1"/>
        </dgm:presLayoutVars>
      </dgm:prSet>
      <dgm:spPr/>
    </dgm:pt>
    <dgm:pt modelId="{02F7283A-0FC3-4AF1-AA94-0270DC0B1C33}" type="pres">
      <dgm:prSet presAssocID="{0F6BA1FB-59E5-4F16-A7B4-1533BB1F09E4}" presName="bgRect" presStyleLbl="bgAccFollowNode1" presStyleIdx="1" presStyleCnt="5"/>
      <dgm:spPr/>
    </dgm:pt>
    <dgm:pt modelId="{C08FC467-91FE-48BD-B243-273925C2B75A}" type="pres">
      <dgm:prSet presAssocID="{7DBF5CB5-29DD-4671-A0F3-981D48571500}" presName="sibTransNodeCircle" presStyleLbl="alignNode1" presStyleIdx="2" presStyleCnt="10">
        <dgm:presLayoutVars>
          <dgm:chMax val="0"/>
          <dgm:bulletEnabled/>
        </dgm:presLayoutVars>
      </dgm:prSet>
      <dgm:spPr/>
    </dgm:pt>
    <dgm:pt modelId="{DE393E47-CBB6-4D77-A342-C9AFD9FC8CB6}" type="pres">
      <dgm:prSet presAssocID="{0F6BA1FB-59E5-4F16-A7B4-1533BB1F09E4}" presName="bottomLine" presStyleLbl="alignNode1" presStyleIdx="3" presStyleCnt="10">
        <dgm:presLayoutVars/>
      </dgm:prSet>
      <dgm:spPr>
        <a:ln>
          <a:solidFill>
            <a:schemeClr val="accent2"/>
          </a:solidFill>
        </a:ln>
      </dgm:spPr>
    </dgm:pt>
    <dgm:pt modelId="{6209B655-7BD8-4C2E-802B-7A837190A817}" type="pres">
      <dgm:prSet presAssocID="{0F6BA1FB-59E5-4F16-A7B4-1533BB1F09E4}" presName="nodeText" presStyleLbl="bgAccFollowNode1" presStyleIdx="1" presStyleCnt="5">
        <dgm:presLayoutVars>
          <dgm:bulletEnabled val="1"/>
        </dgm:presLayoutVars>
      </dgm:prSet>
      <dgm:spPr/>
    </dgm:pt>
    <dgm:pt modelId="{44DA27FB-BF39-4511-84EF-E3EA3F12D2B6}" type="pres">
      <dgm:prSet presAssocID="{7DBF5CB5-29DD-4671-A0F3-981D48571500}" presName="sibTrans" presStyleCnt="0"/>
      <dgm:spPr/>
    </dgm:pt>
    <dgm:pt modelId="{9ED209A7-CD15-4C32-9372-A0384698B942}" type="pres">
      <dgm:prSet presAssocID="{1D096F01-AEA8-401D-8348-98E9A81F3CE0}" presName="compositeNode" presStyleCnt="0">
        <dgm:presLayoutVars>
          <dgm:bulletEnabled val="1"/>
        </dgm:presLayoutVars>
      </dgm:prSet>
      <dgm:spPr/>
    </dgm:pt>
    <dgm:pt modelId="{B5DA272C-701A-4327-802B-15E4D04DF389}" type="pres">
      <dgm:prSet presAssocID="{1D096F01-AEA8-401D-8348-98E9A81F3CE0}" presName="bgRect" presStyleLbl="bgAccFollowNode1" presStyleIdx="2" presStyleCnt="5"/>
      <dgm:spPr/>
    </dgm:pt>
    <dgm:pt modelId="{4104A2F1-FB99-4C42-8067-46B8EEEC9610}" type="pres">
      <dgm:prSet presAssocID="{6088456C-4B73-4948-985C-DD954DEF44EF}" presName="sibTransNodeCircle" presStyleLbl="alignNode1" presStyleIdx="4" presStyleCnt="10">
        <dgm:presLayoutVars>
          <dgm:chMax val="0"/>
          <dgm:bulletEnabled/>
        </dgm:presLayoutVars>
      </dgm:prSet>
      <dgm:spPr/>
    </dgm:pt>
    <dgm:pt modelId="{2EB92C72-3528-4913-AFF6-FF0B4F338399}" type="pres">
      <dgm:prSet presAssocID="{1D096F01-AEA8-401D-8348-98E9A81F3CE0}" presName="bottomLine" presStyleLbl="alignNode1" presStyleIdx="5" presStyleCnt="10">
        <dgm:presLayoutVars/>
      </dgm:prSet>
      <dgm:spPr>
        <a:solidFill>
          <a:schemeClr val="accent4"/>
        </a:solidFill>
        <a:ln>
          <a:solidFill>
            <a:schemeClr val="accent4"/>
          </a:solidFill>
        </a:ln>
      </dgm:spPr>
    </dgm:pt>
    <dgm:pt modelId="{74E21D92-0946-4075-ABB7-F58F125D081F}" type="pres">
      <dgm:prSet presAssocID="{1D096F01-AEA8-401D-8348-98E9A81F3CE0}" presName="nodeText" presStyleLbl="bgAccFollowNode1" presStyleIdx="2" presStyleCnt="5">
        <dgm:presLayoutVars>
          <dgm:bulletEnabled val="1"/>
        </dgm:presLayoutVars>
      </dgm:prSet>
      <dgm:spPr/>
    </dgm:pt>
    <dgm:pt modelId="{E7F9CACB-FE98-4F37-853A-1B05B4BF4385}" type="pres">
      <dgm:prSet presAssocID="{6088456C-4B73-4948-985C-DD954DEF44EF}" presName="sibTrans" presStyleCnt="0"/>
      <dgm:spPr/>
    </dgm:pt>
    <dgm:pt modelId="{313C51D3-DB7E-4530-8AFA-F0AE0E26CE2D}" type="pres">
      <dgm:prSet presAssocID="{DE16CBB4-D3F4-44AD-8379-3A5D78B889D5}" presName="compositeNode" presStyleCnt="0">
        <dgm:presLayoutVars>
          <dgm:bulletEnabled val="1"/>
        </dgm:presLayoutVars>
      </dgm:prSet>
      <dgm:spPr/>
    </dgm:pt>
    <dgm:pt modelId="{549A837B-0FA3-4970-A9F9-3BD236350D3D}" type="pres">
      <dgm:prSet presAssocID="{DE16CBB4-D3F4-44AD-8379-3A5D78B889D5}" presName="bgRect" presStyleLbl="bgAccFollowNode1" presStyleIdx="3" presStyleCnt="5"/>
      <dgm:spPr/>
    </dgm:pt>
    <dgm:pt modelId="{AC6B335A-D8B4-46D8-93DE-B9EF1773F6AC}" type="pres">
      <dgm:prSet presAssocID="{C2728830-9A00-4764-A9F1-670DDF9E57B3}" presName="sibTransNodeCircle" presStyleLbl="alignNode1" presStyleIdx="6" presStyleCnt="10">
        <dgm:presLayoutVars>
          <dgm:chMax val="0"/>
          <dgm:bulletEnabled/>
        </dgm:presLayoutVars>
      </dgm:prSet>
      <dgm:spPr/>
    </dgm:pt>
    <dgm:pt modelId="{7B3E0A16-DB85-46CA-87D6-4D39F6DBFC52}" type="pres">
      <dgm:prSet presAssocID="{DE16CBB4-D3F4-44AD-8379-3A5D78B889D5}" presName="bottomLine" presStyleLbl="alignNode1" presStyleIdx="7" presStyleCnt="10">
        <dgm:presLayoutVars/>
      </dgm:prSet>
      <dgm:spPr>
        <a:ln>
          <a:solidFill>
            <a:schemeClr val="accent5"/>
          </a:solidFill>
        </a:ln>
      </dgm:spPr>
    </dgm:pt>
    <dgm:pt modelId="{B80B8360-3897-45DE-BD0A-F9CCC9BAC34F}" type="pres">
      <dgm:prSet presAssocID="{DE16CBB4-D3F4-44AD-8379-3A5D78B889D5}" presName="nodeText" presStyleLbl="bgAccFollowNode1" presStyleIdx="3" presStyleCnt="5">
        <dgm:presLayoutVars>
          <dgm:bulletEnabled val="1"/>
        </dgm:presLayoutVars>
      </dgm:prSet>
      <dgm:spPr/>
    </dgm:pt>
    <dgm:pt modelId="{4BE79C5F-B252-4C81-B7E8-356A6349584C}" type="pres">
      <dgm:prSet presAssocID="{C2728830-9A00-4764-A9F1-670DDF9E57B3}" presName="sibTrans" presStyleCnt="0"/>
      <dgm:spPr/>
    </dgm:pt>
    <dgm:pt modelId="{11D9C427-A430-492A-BD3C-E4D081DA46F5}" type="pres">
      <dgm:prSet presAssocID="{F7B81412-5EAE-488C-9259-0FA0EB0F090B}" presName="compositeNode" presStyleCnt="0">
        <dgm:presLayoutVars>
          <dgm:bulletEnabled val="1"/>
        </dgm:presLayoutVars>
      </dgm:prSet>
      <dgm:spPr/>
    </dgm:pt>
    <dgm:pt modelId="{4795DD00-81CA-4D89-AAC9-9CB098B4E837}" type="pres">
      <dgm:prSet presAssocID="{F7B81412-5EAE-488C-9259-0FA0EB0F090B}" presName="bgRect" presStyleLbl="bgAccFollowNode1" presStyleIdx="4" presStyleCnt="5"/>
      <dgm:spPr/>
    </dgm:pt>
    <dgm:pt modelId="{06772805-3643-43C2-9C80-F43268C57C20}" type="pres">
      <dgm:prSet presAssocID="{32E76676-0672-4988-9FB1-308093FF8D5C}" presName="sibTransNodeCircle" presStyleLbl="alignNode1" presStyleIdx="8" presStyleCnt="10">
        <dgm:presLayoutVars>
          <dgm:chMax val="0"/>
          <dgm:bulletEnabled/>
        </dgm:presLayoutVars>
      </dgm:prSet>
      <dgm:spPr/>
    </dgm:pt>
    <dgm:pt modelId="{77F59A8B-7684-4E29-B44F-B0F96367FE70}" type="pres">
      <dgm:prSet presAssocID="{F7B81412-5EAE-488C-9259-0FA0EB0F090B}" presName="bottomLine" presStyleLbl="alignNode1" presStyleIdx="9" presStyleCnt="10">
        <dgm:presLayoutVars/>
      </dgm:prSet>
      <dgm:spPr/>
    </dgm:pt>
    <dgm:pt modelId="{80C8596E-ABE7-41A1-8A35-72244067CF90}" type="pres">
      <dgm:prSet presAssocID="{F7B81412-5EAE-488C-9259-0FA0EB0F090B}" presName="nodeText" presStyleLbl="bgAccFollowNode1" presStyleIdx="4" presStyleCnt="5">
        <dgm:presLayoutVars>
          <dgm:bulletEnabled val="1"/>
        </dgm:presLayoutVars>
      </dgm:prSet>
      <dgm:spPr/>
    </dgm:pt>
  </dgm:ptLst>
  <dgm:cxnLst>
    <dgm:cxn modelId="{10EAB407-DDBC-4E09-A41B-36376F2BB005}" type="presOf" srcId="{32E76676-0672-4988-9FB1-308093FF8D5C}" destId="{06772805-3643-43C2-9C80-F43268C57C20}" srcOrd="0" destOrd="0" presId="urn:microsoft.com/office/officeart/2016/7/layout/BasicLinearProcessNumbered#1"/>
    <dgm:cxn modelId="{F47EB913-8831-49CC-ABE6-AB555FA6F993}" type="presOf" srcId="{6088456C-4B73-4948-985C-DD954DEF44EF}" destId="{4104A2F1-FB99-4C42-8067-46B8EEEC9610}" srcOrd="0" destOrd="0" presId="urn:microsoft.com/office/officeart/2016/7/layout/BasicLinearProcessNumbered#1"/>
    <dgm:cxn modelId="{EB7FE821-06C9-4CFA-BBFF-63BF8C7F1444}" type="presOf" srcId="{198ACE8E-34F4-43E6-BB2E-1809B1CC58DC}" destId="{1896CBD6-4A99-4E4A-A270-A70AEFBAAF7E}" srcOrd="0" destOrd="0" presId="urn:microsoft.com/office/officeart/2016/7/layout/BasicLinearProcessNumbered#1"/>
    <dgm:cxn modelId="{9B21BC25-6F2C-47C2-8285-8E9BB26D02F7}" type="presOf" srcId="{DE16CBB4-D3F4-44AD-8379-3A5D78B889D5}" destId="{B80B8360-3897-45DE-BD0A-F9CCC9BAC34F}" srcOrd="1" destOrd="0" presId="urn:microsoft.com/office/officeart/2016/7/layout/BasicLinearProcessNumbered#1"/>
    <dgm:cxn modelId="{A7465026-5EB9-4359-B2CA-62409A490278}" type="presOf" srcId="{0F5B3066-540F-4606-ADEC-65EB1C3E9627}" destId="{869C0C7E-BD0C-4E5F-8D96-6B8EEC39B952}" srcOrd="0" destOrd="0" presId="urn:microsoft.com/office/officeart/2016/7/layout/BasicLinearProcessNumbered#1"/>
    <dgm:cxn modelId="{500C1428-BAD2-4EA1-AAAB-CD4D6F648C0B}" type="presOf" srcId="{0F6BA1FB-59E5-4F16-A7B4-1533BB1F09E4}" destId="{02F7283A-0FC3-4AF1-AA94-0270DC0B1C33}" srcOrd="0" destOrd="0" presId="urn:microsoft.com/office/officeart/2016/7/layout/BasicLinearProcessNumbered#1"/>
    <dgm:cxn modelId="{619E3C68-1E17-487D-ABC8-EB727F4952A3}" type="presOf" srcId="{C54063C4-24CD-4834-9424-53756AE38C6B}" destId="{9C3A7F13-9585-42DF-AD32-B56F82B123C8}" srcOrd="0" destOrd="0" presId="urn:microsoft.com/office/officeart/2016/7/layout/BasicLinearProcessNumbered#1"/>
    <dgm:cxn modelId="{F4BF496B-2EAC-4B21-A290-8C4A35AC4213}" type="presOf" srcId="{7DBF5CB5-29DD-4671-A0F3-981D48571500}" destId="{C08FC467-91FE-48BD-B243-273925C2B75A}" srcOrd="0" destOrd="0" presId="urn:microsoft.com/office/officeart/2016/7/layout/BasicLinearProcessNumbered#1"/>
    <dgm:cxn modelId="{32F29D6B-8717-40AA-AB41-CDE85B6445F2}" type="presOf" srcId="{C2728830-9A00-4764-A9F1-670DDF9E57B3}" destId="{AC6B335A-D8B4-46D8-93DE-B9EF1773F6AC}" srcOrd="0" destOrd="0" presId="urn:microsoft.com/office/officeart/2016/7/layout/BasicLinearProcessNumbered#1"/>
    <dgm:cxn modelId="{8327A44B-5326-4A8B-9B23-A3D3C09A16F3}" srcId="{0F5B3066-540F-4606-ADEC-65EB1C3E9627}" destId="{198ACE8E-34F4-43E6-BB2E-1809B1CC58DC}" srcOrd="0" destOrd="0" parTransId="{49F555B2-B165-4CB6-8578-DF4BCD791ABF}" sibTransId="{C54063C4-24CD-4834-9424-53756AE38C6B}"/>
    <dgm:cxn modelId="{EF38696C-3284-4D81-8B6A-406B0A4B5478}" type="presOf" srcId="{DE16CBB4-D3F4-44AD-8379-3A5D78B889D5}" destId="{549A837B-0FA3-4970-A9F9-3BD236350D3D}" srcOrd="0" destOrd="0" presId="urn:microsoft.com/office/officeart/2016/7/layout/BasicLinearProcessNumbered#1"/>
    <dgm:cxn modelId="{2E8EE86D-D18A-48C5-817B-661FEDBE5EB5}" type="presOf" srcId="{0F6BA1FB-59E5-4F16-A7B4-1533BB1F09E4}" destId="{6209B655-7BD8-4C2E-802B-7A837190A817}" srcOrd="1" destOrd="0" presId="urn:microsoft.com/office/officeart/2016/7/layout/BasicLinearProcessNumbered#1"/>
    <dgm:cxn modelId="{7B7DC85A-1097-4B13-A457-5376A39A58E2}" type="presOf" srcId="{F7B81412-5EAE-488C-9259-0FA0EB0F090B}" destId="{80C8596E-ABE7-41A1-8A35-72244067CF90}" srcOrd="1" destOrd="0" presId="urn:microsoft.com/office/officeart/2016/7/layout/BasicLinearProcessNumbered#1"/>
    <dgm:cxn modelId="{AA103CB4-BE4E-4C3C-8A8A-83391F2FB47F}" type="presOf" srcId="{1D096F01-AEA8-401D-8348-98E9A81F3CE0}" destId="{B5DA272C-701A-4327-802B-15E4D04DF389}" srcOrd="0" destOrd="0" presId="urn:microsoft.com/office/officeart/2016/7/layout/BasicLinearProcessNumbered#1"/>
    <dgm:cxn modelId="{451EA9B5-F1ED-4BC6-8C22-CD5C870E657E}" type="presOf" srcId="{F7B81412-5EAE-488C-9259-0FA0EB0F090B}" destId="{4795DD00-81CA-4D89-AAC9-9CB098B4E837}" srcOrd="0" destOrd="0" presId="urn:microsoft.com/office/officeart/2016/7/layout/BasicLinearProcessNumbered#1"/>
    <dgm:cxn modelId="{EC143BBE-149C-4B2B-96B6-7B3C8595B821}" type="presOf" srcId="{1D096F01-AEA8-401D-8348-98E9A81F3CE0}" destId="{74E21D92-0946-4075-ABB7-F58F125D081F}" srcOrd="1" destOrd="0" presId="urn:microsoft.com/office/officeart/2016/7/layout/BasicLinearProcessNumbered#1"/>
    <dgm:cxn modelId="{AD7281BE-8A99-43C0-9016-4082EB985BF2}" srcId="{0F5B3066-540F-4606-ADEC-65EB1C3E9627}" destId="{F7B81412-5EAE-488C-9259-0FA0EB0F090B}" srcOrd="4" destOrd="0" parTransId="{C9E63F01-62A4-4331-A67D-7FE563CE9D07}" sibTransId="{32E76676-0672-4988-9FB1-308093FF8D5C}"/>
    <dgm:cxn modelId="{FD2381C0-DA6F-4859-90D6-313730044E7C}" srcId="{0F5B3066-540F-4606-ADEC-65EB1C3E9627}" destId="{1D096F01-AEA8-401D-8348-98E9A81F3CE0}" srcOrd="2" destOrd="0" parTransId="{AB9DA1CE-0370-48BB-8362-3A4CBF7FFB29}" sibTransId="{6088456C-4B73-4948-985C-DD954DEF44EF}"/>
    <dgm:cxn modelId="{8CB3EED4-728A-4D4F-ACB4-5DD629623D8A}" type="presOf" srcId="{198ACE8E-34F4-43E6-BB2E-1809B1CC58DC}" destId="{1636F17A-F9E0-460B-890B-A46A6E583FD1}" srcOrd="1" destOrd="0" presId="urn:microsoft.com/office/officeart/2016/7/layout/BasicLinearProcessNumbered#1"/>
    <dgm:cxn modelId="{F0FA65E5-FB81-4E7A-9467-65363565F4A0}" srcId="{0F5B3066-540F-4606-ADEC-65EB1C3E9627}" destId="{0F6BA1FB-59E5-4F16-A7B4-1533BB1F09E4}" srcOrd="1" destOrd="0" parTransId="{6A557BB1-C0DD-44CB-8745-CE5481476209}" sibTransId="{7DBF5CB5-29DD-4671-A0F3-981D48571500}"/>
    <dgm:cxn modelId="{058D75E7-8E09-41CE-ADFC-EEAD1556353B}" srcId="{0F5B3066-540F-4606-ADEC-65EB1C3E9627}" destId="{DE16CBB4-D3F4-44AD-8379-3A5D78B889D5}" srcOrd="3" destOrd="0" parTransId="{917142D8-7514-46BB-B61D-8633F0189C31}" sibTransId="{C2728830-9A00-4764-A9F1-670DDF9E57B3}"/>
    <dgm:cxn modelId="{6FD83AE8-DB7F-4EFE-8F0A-58735E6AEC64}" type="presParOf" srcId="{869C0C7E-BD0C-4E5F-8D96-6B8EEC39B952}" destId="{A1C50682-E81A-4719-9746-6B052BFB6DD3}" srcOrd="0" destOrd="0" presId="urn:microsoft.com/office/officeart/2016/7/layout/BasicLinearProcessNumbered#1"/>
    <dgm:cxn modelId="{AA17009A-379B-43BE-97BA-12B67036AD90}" type="presParOf" srcId="{A1C50682-E81A-4719-9746-6B052BFB6DD3}" destId="{1896CBD6-4A99-4E4A-A270-A70AEFBAAF7E}" srcOrd="0" destOrd="0" presId="urn:microsoft.com/office/officeart/2016/7/layout/BasicLinearProcessNumbered#1"/>
    <dgm:cxn modelId="{6D85C09F-1D0A-406F-9396-06638BA4FD92}" type="presParOf" srcId="{A1C50682-E81A-4719-9746-6B052BFB6DD3}" destId="{9C3A7F13-9585-42DF-AD32-B56F82B123C8}" srcOrd="1" destOrd="0" presId="urn:microsoft.com/office/officeart/2016/7/layout/BasicLinearProcessNumbered#1"/>
    <dgm:cxn modelId="{794669B6-74B7-439A-8EE2-238314813197}" type="presParOf" srcId="{A1C50682-E81A-4719-9746-6B052BFB6DD3}" destId="{923B2301-552B-45D2-9EF0-53A10AA17FC6}" srcOrd="2" destOrd="0" presId="urn:microsoft.com/office/officeart/2016/7/layout/BasicLinearProcessNumbered#1"/>
    <dgm:cxn modelId="{23ECCBA1-941D-4643-9618-18F560A80DAB}" type="presParOf" srcId="{A1C50682-E81A-4719-9746-6B052BFB6DD3}" destId="{1636F17A-F9E0-460B-890B-A46A6E583FD1}" srcOrd="3" destOrd="0" presId="urn:microsoft.com/office/officeart/2016/7/layout/BasicLinearProcessNumbered#1"/>
    <dgm:cxn modelId="{84426433-1E67-4D55-9D10-3C4CF150BF28}" type="presParOf" srcId="{869C0C7E-BD0C-4E5F-8D96-6B8EEC39B952}" destId="{CE18CCA6-9206-4DD7-BE09-5291C62117AB}" srcOrd="1" destOrd="0" presId="urn:microsoft.com/office/officeart/2016/7/layout/BasicLinearProcessNumbered#1"/>
    <dgm:cxn modelId="{16E156BA-CA11-45E4-B5EA-B4F3067B424F}" type="presParOf" srcId="{869C0C7E-BD0C-4E5F-8D96-6B8EEC39B952}" destId="{B75A207A-E561-4A33-8860-3580568F46B8}" srcOrd="2" destOrd="0" presId="urn:microsoft.com/office/officeart/2016/7/layout/BasicLinearProcessNumbered#1"/>
    <dgm:cxn modelId="{63957AA2-61FB-47C5-9B97-06D23CB5FDF5}" type="presParOf" srcId="{B75A207A-E561-4A33-8860-3580568F46B8}" destId="{02F7283A-0FC3-4AF1-AA94-0270DC0B1C33}" srcOrd="0" destOrd="0" presId="urn:microsoft.com/office/officeart/2016/7/layout/BasicLinearProcessNumbered#1"/>
    <dgm:cxn modelId="{3099F022-A87D-4FA3-8BC3-9575F846BC44}" type="presParOf" srcId="{B75A207A-E561-4A33-8860-3580568F46B8}" destId="{C08FC467-91FE-48BD-B243-273925C2B75A}" srcOrd="1" destOrd="0" presId="urn:microsoft.com/office/officeart/2016/7/layout/BasicLinearProcessNumbered#1"/>
    <dgm:cxn modelId="{A2E37B9F-7D4B-49D4-AF46-9A540F2ACE59}" type="presParOf" srcId="{B75A207A-E561-4A33-8860-3580568F46B8}" destId="{DE393E47-CBB6-4D77-A342-C9AFD9FC8CB6}" srcOrd="2" destOrd="0" presId="urn:microsoft.com/office/officeart/2016/7/layout/BasicLinearProcessNumbered#1"/>
    <dgm:cxn modelId="{3374E4EC-7EA8-47C5-B2E6-92A2F8FDFB7F}" type="presParOf" srcId="{B75A207A-E561-4A33-8860-3580568F46B8}" destId="{6209B655-7BD8-4C2E-802B-7A837190A817}" srcOrd="3" destOrd="0" presId="urn:microsoft.com/office/officeart/2016/7/layout/BasicLinearProcessNumbered#1"/>
    <dgm:cxn modelId="{64EBAD3F-E38B-4135-AAA2-C165246599F7}" type="presParOf" srcId="{869C0C7E-BD0C-4E5F-8D96-6B8EEC39B952}" destId="{44DA27FB-BF39-4511-84EF-E3EA3F12D2B6}" srcOrd="3" destOrd="0" presId="urn:microsoft.com/office/officeart/2016/7/layout/BasicLinearProcessNumbered#1"/>
    <dgm:cxn modelId="{C047657C-4647-4043-950A-E8F7F675767E}" type="presParOf" srcId="{869C0C7E-BD0C-4E5F-8D96-6B8EEC39B952}" destId="{9ED209A7-CD15-4C32-9372-A0384698B942}" srcOrd="4" destOrd="0" presId="urn:microsoft.com/office/officeart/2016/7/layout/BasicLinearProcessNumbered#1"/>
    <dgm:cxn modelId="{0F5F3613-D3F0-4FA7-ACBA-C61DDC0B6FCC}" type="presParOf" srcId="{9ED209A7-CD15-4C32-9372-A0384698B942}" destId="{B5DA272C-701A-4327-802B-15E4D04DF389}" srcOrd="0" destOrd="0" presId="urn:microsoft.com/office/officeart/2016/7/layout/BasicLinearProcessNumbered#1"/>
    <dgm:cxn modelId="{AB7A54D4-8E23-4583-8E98-345042A04591}" type="presParOf" srcId="{9ED209A7-CD15-4C32-9372-A0384698B942}" destId="{4104A2F1-FB99-4C42-8067-46B8EEEC9610}" srcOrd="1" destOrd="0" presId="urn:microsoft.com/office/officeart/2016/7/layout/BasicLinearProcessNumbered#1"/>
    <dgm:cxn modelId="{06C75B26-0F3E-41ED-839F-4D64199F4461}" type="presParOf" srcId="{9ED209A7-CD15-4C32-9372-A0384698B942}" destId="{2EB92C72-3528-4913-AFF6-FF0B4F338399}" srcOrd="2" destOrd="0" presId="urn:microsoft.com/office/officeart/2016/7/layout/BasicLinearProcessNumbered#1"/>
    <dgm:cxn modelId="{AAB9864E-92C0-4EA3-9F0E-6EB52D100EBE}" type="presParOf" srcId="{9ED209A7-CD15-4C32-9372-A0384698B942}" destId="{74E21D92-0946-4075-ABB7-F58F125D081F}" srcOrd="3" destOrd="0" presId="urn:microsoft.com/office/officeart/2016/7/layout/BasicLinearProcessNumbered#1"/>
    <dgm:cxn modelId="{13ED127B-27D7-4A94-8FC0-60DF0BA87D27}" type="presParOf" srcId="{869C0C7E-BD0C-4E5F-8D96-6B8EEC39B952}" destId="{E7F9CACB-FE98-4F37-853A-1B05B4BF4385}" srcOrd="5" destOrd="0" presId="urn:microsoft.com/office/officeart/2016/7/layout/BasicLinearProcessNumbered#1"/>
    <dgm:cxn modelId="{4B61CEE5-C2BB-4897-9CE0-A1A15D162F44}" type="presParOf" srcId="{869C0C7E-BD0C-4E5F-8D96-6B8EEC39B952}" destId="{313C51D3-DB7E-4530-8AFA-F0AE0E26CE2D}" srcOrd="6" destOrd="0" presId="urn:microsoft.com/office/officeart/2016/7/layout/BasicLinearProcessNumbered#1"/>
    <dgm:cxn modelId="{9B85DE27-B7E4-402F-BE27-E3C3985E9A79}" type="presParOf" srcId="{313C51D3-DB7E-4530-8AFA-F0AE0E26CE2D}" destId="{549A837B-0FA3-4970-A9F9-3BD236350D3D}" srcOrd="0" destOrd="0" presId="urn:microsoft.com/office/officeart/2016/7/layout/BasicLinearProcessNumbered#1"/>
    <dgm:cxn modelId="{9D5D9389-D124-429A-8F96-49696F6F4EF9}" type="presParOf" srcId="{313C51D3-DB7E-4530-8AFA-F0AE0E26CE2D}" destId="{AC6B335A-D8B4-46D8-93DE-B9EF1773F6AC}" srcOrd="1" destOrd="0" presId="urn:microsoft.com/office/officeart/2016/7/layout/BasicLinearProcessNumbered#1"/>
    <dgm:cxn modelId="{AEF2A504-6850-4ED8-81A9-8B6F7FF43DCD}" type="presParOf" srcId="{313C51D3-DB7E-4530-8AFA-F0AE0E26CE2D}" destId="{7B3E0A16-DB85-46CA-87D6-4D39F6DBFC52}" srcOrd="2" destOrd="0" presId="urn:microsoft.com/office/officeart/2016/7/layout/BasicLinearProcessNumbered#1"/>
    <dgm:cxn modelId="{25F27692-3F46-46F7-BF34-29BD99560D08}" type="presParOf" srcId="{313C51D3-DB7E-4530-8AFA-F0AE0E26CE2D}" destId="{B80B8360-3897-45DE-BD0A-F9CCC9BAC34F}" srcOrd="3" destOrd="0" presId="urn:microsoft.com/office/officeart/2016/7/layout/BasicLinearProcessNumbered#1"/>
    <dgm:cxn modelId="{4796AC81-FE2B-441F-A0B6-C344625F6E96}" type="presParOf" srcId="{869C0C7E-BD0C-4E5F-8D96-6B8EEC39B952}" destId="{4BE79C5F-B252-4C81-B7E8-356A6349584C}" srcOrd="7" destOrd="0" presId="urn:microsoft.com/office/officeart/2016/7/layout/BasicLinearProcessNumbered#1"/>
    <dgm:cxn modelId="{F640017D-6D0A-4410-A66B-828F2066B1C3}" type="presParOf" srcId="{869C0C7E-BD0C-4E5F-8D96-6B8EEC39B952}" destId="{11D9C427-A430-492A-BD3C-E4D081DA46F5}" srcOrd="8" destOrd="0" presId="urn:microsoft.com/office/officeart/2016/7/layout/BasicLinearProcessNumbered#1"/>
    <dgm:cxn modelId="{3F5AE0F2-FA72-4C37-BCFA-A61C660A8759}" type="presParOf" srcId="{11D9C427-A430-492A-BD3C-E4D081DA46F5}" destId="{4795DD00-81CA-4D89-AAC9-9CB098B4E837}" srcOrd="0" destOrd="0" presId="urn:microsoft.com/office/officeart/2016/7/layout/BasicLinearProcessNumbered#1"/>
    <dgm:cxn modelId="{D1D3C516-0A96-4C35-8949-341CF221BBD1}" type="presParOf" srcId="{11D9C427-A430-492A-BD3C-E4D081DA46F5}" destId="{06772805-3643-43C2-9C80-F43268C57C20}" srcOrd="1" destOrd="0" presId="urn:microsoft.com/office/officeart/2016/7/layout/BasicLinearProcessNumbered#1"/>
    <dgm:cxn modelId="{A39F6DBC-EC8C-42B3-9D5B-962E5C23F626}" type="presParOf" srcId="{11D9C427-A430-492A-BD3C-E4D081DA46F5}" destId="{77F59A8B-7684-4E29-B44F-B0F96367FE70}" srcOrd="2" destOrd="0" presId="urn:microsoft.com/office/officeart/2016/7/layout/BasicLinearProcessNumbered#1"/>
    <dgm:cxn modelId="{37B3E4C3-947D-462B-A3DF-A33AAEB8FA1C}" type="presParOf" srcId="{11D9C427-A430-492A-BD3C-E4D081DA46F5}" destId="{80C8596E-ABE7-41A1-8A35-72244067CF90}" srcOrd="3" destOrd="0" presId="urn:microsoft.com/office/officeart/2016/7/layout/BasicLinearProcessNumbered#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3073D5B-7ADA-4F8B-AD34-0BE114905A44}">
      <dsp:nvSpPr>
        <dsp:cNvPr id="0" name=""/>
        <dsp:cNvSpPr/>
      </dsp:nvSpPr>
      <dsp:spPr>
        <a:xfrm>
          <a:off x="580445" y="781460"/>
          <a:ext cx="1828799" cy="1828799"/>
        </a:xfrm>
        <a:prstGeom prst="ellipse">
          <a:avLst/>
        </a:prstGeom>
        <a:blipFill dpi="0" rotWithShape="1">
          <a:blip xmlns:r="http://schemas.openxmlformats.org/officeDocument/2006/relationships" r:embed="rId1">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FDFAF16A-4FD0-49F4-8593-32E9A31A4FF7}">
      <dsp:nvSpPr>
        <dsp:cNvPr id="0" name=""/>
        <dsp:cNvSpPr/>
      </dsp:nvSpPr>
      <dsp:spPr>
        <a:xfrm>
          <a:off x="30023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ysClr val="windowText" lastClr="000000"/>
              </a:solidFill>
            </a:rPr>
            <a:t>Name</a:t>
          </a:r>
          <a:br>
            <a:rPr lang="en-US" sz="1600" kern="1200" dirty="0">
              <a:solidFill>
                <a:sysClr val="windowText" lastClr="000000"/>
              </a:solidFill>
            </a:rPr>
          </a:br>
          <a:r>
            <a:rPr lang="en-US" sz="1600" b="0" kern="1200" dirty="0">
              <a:solidFill>
                <a:sysClr val="windowText" lastClr="000000"/>
              </a:solidFill>
              <a:latin typeface="+mn-lt"/>
            </a:rPr>
            <a:t>Title</a:t>
          </a:r>
        </a:p>
      </dsp:txBody>
      <dsp:txXfrm>
        <a:off x="300232" y="2951374"/>
        <a:ext cx="2389225" cy="487484"/>
      </dsp:txXfrm>
    </dsp:sp>
    <dsp:sp modelId="{7D166BBB-55AF-452C-B9A0-94A1EE55FF4F}">
      <dsp:nvSpPr>
        <dsp:cNvPr id="0" name=""/>
        <dsp:cNvSpPr/>
      </dsp:nvSpPr>
      <dsp:spPr>
        <a:xfrm>
          <a:off x="30023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25238F18-07B8-41D8-8BD9-9F8514E8F9C4}">
      <dsp:nvSpPr>
        <dsp:cNvPr id="0" name=""/>
        <dsp:cNvSpPr/>
      </dsp:nvSpPr>
      <dsp:spPr>
        <a:xfrm>
          <a:off x="3387785" y="781460"/>
          <a:ext cx="1828799" cy="1828799"/>
        </a:xfrm>
        <a:prstGeom prst="ellipse">
          <a:avLst/>
        </a:prstGeom>
        <a:blipFill dpi="0" rotWithShape="1">
          <a:blip xmlns:r="http://schemas.openxmlformats.org/officeDocument/2006/relationships" r:embed="rId2">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866F95BB-E9D9-40E2-AB9F-99D5F69BA82A}">
      <dsp:nvSpPr>
        <dsp:cNvPr id="0" name=""/>
        <dsp:cNvSpPr/>
      </dsp:nvSpPr>
      <dsp:spPr>
        <a:xfrm>
          <a:off x="3107572"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3107572" y="2951374"/>
        <a:ext cx="2389225" cy="487484"/>
      </dsp:txXfrm>
    </dsp:sp>
    <dsp:sp modelId="{1223E777-77CB-4A9A-BF21-12B513842696}">
      <dsp:nvSpPr>
        <dsp:cNvPr id="0" name=""/>
        <dsp:cNvSpPr/>
      </dsp:nvSpPr>
      <dsp:spPr>
        <a:xfrm>
          <a:off x="3107572" y="3417023"/>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418E44D8-60E4-4008-9F09-1A652C62E8A6}">
      <dsp:nvSpPr>
        <dsp:cNvPr id="0" name=""/>
        <dsp:cNvSpPr/>
      </dsp:nvSpPr>
      <dsp:spPr>
        <a:xfrm>
          <a:off x="6195126" y="781460"/>
          <a:ext cx="1828799" cy="1828799"/>
        </a:xfrm>
        <a:prstGeom prst="ellipse">
          <a:avLst/>
        </a:prstGeom>
        <a:blipFill dpi="0" rotWithShape="1">
          <a:blip xmlns:r="http://schemas.openxmlformats.org/officeDocument/2006/relationships" r:embed="rId3">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9B5C14B8-8D61-4009-9F8C-194486F530FA}">
      <dsp:nvSpPr>
        <dsp:cNvPr id="0" name=""/>
        <dsp:cNvSpPr/>
      </dsp:nvSpPr>
      <dsp:spPr>
        <a:xfrm>
          <a:off x="591491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5914913" y="2951374"/>
        <a:ext cx="2389225" cy="487484"/>
      </dsp:txXfrm>
    </dsp:sp>
    <dsp:sp modelId="{EE420F84-477D-4635-BEF8-66426E9A259D}">
      <dsp:nvSpPr>
        <dsp:cNvPr id="0" name=""/>
        <dsp:cNvSpPr/>
      </dsp:nvSpPr>
      <dsp:spPr>
        <a:xfrm>
          <a:off x="6251818" y="2539746"/>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 modelId="{04A8E640-7EB5-4EF2-8C83-19A3E5328324}">
      <dsp:nvSpPr>
        <dsp:cNvPr id="0" name=""/>
        <dsp:cNvSpPr/>
      </dsp:nvSpPr>
      <dsp:spPr>
        <a:xfrm>
          <a:off x="9002466" y="781460"/>
          <a:ext cx="1828799" cy="1828799"/>
        </a:xfrm>
        <a:prstGeom prst="ellipse">
          <a:avLst/>
        </a:prstGeom>
        <a:blipFill dpi="0" rotWithShape="1">
          <a:blip xmlns:r="http://schemas.openxmlformats.org/officeDocument/2006/relationships" r:embed="rId4">
            <a:extLst>
              <a:ext uri="{28A0092B-C50C-407E-A947-70E740481C1C}">
                <a14:useLocalDpi xmlns:a14="http://schemas.microsoft.com/office/drawing/2010/main" val="0"/>
              </a:ext>
            </a:extLst>
          </a:blip>
          <a:srcRect/>
          <a:stretch>
            <a:fillRect/>
          </a:stretch>
        </a:blip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sp>
    <dsp:sp modelId="{79C5F495-3DD9-41C8-99AE-150A333447D0}">
      <dsp:nvSpPr>
        <dsp:cNvPr id="0" name=""/>
        <dsp:cNvSpPr/>
      </dsp:nvSpPr>
      <dsp:spPr>
        <a:xfrm>
          <a:off x="8722253" y="2951374"/>
          <a:ext cx="2389225" cy="48748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1244600">
            <a:lnSpc>
              <a:spcPct val="100000"/>
            </a:lnSpc>
            <a:spcBef>
              <a:spcPct val="0"/>
            </a:spcBef>
            <a:spcAft>
              <a:spcPct val="35000"/>
            </a:spcAft>
            <a:buNone/>
            <a:defRPr b="1" spc="20">
              <a:latin typeface="+mj-lt"/>
            </a:defRPr>
          </a:pPr>
          <a:r>
            <a:rPr lang="en-US" sz="2800" b="0" kern="1200" dirty="0">
              <a:solidFill>
                <a:schemeClr val="tx1"/>
              </a:solidFill>
            </a:rPr>
            <a:t>Name</a:t>
          </a:r>
          <a:br>
            <a:rPr lang="en-US" sz="1600" kern="1200" dirty="0">
              <a:solidFill>
                <a:schemeClr val="tx1"/>
              </a:solidFill>
            </a:rPr>
          </a:br>
          <a:r>
            <a:rPr lang="en-US" sz="1600" b="0" kern="1200" dirty="0">
              <a:solidFill>
                <a:schemeClr val="tx1"/>
              </a:solidFill>
              <a:latin typeface="+mn-lt"/>
            </a:rPr>
            <a:t>Title</a:t>
          </a:r>
        </a:p>
      </dsp:txBody>
      <dsp:txXfrm>
        <a:off x="8722253" y="2951374"/>
        <a:ext cx="2389225" cy="487484"/>
      </dsp:txXfrm>
    </dsp:sp>
    <dsp:sp modelId="{5A7600AF-A34B-4D03-B3D6-B3C760AE8E06}">
      <dsp:nvSpPr>
        <dsp:cNvPr id="0" name=""/>
        <dsp:cNvSpPr/>
      </dsp:nvSpPr>
      <dsp:spPr>
        <a:xfrm>
          <a:off x="8765713" y="3373469"/>
          <a:ext cx="2389225" cy="603915"/>
        </a:xfrm>
        <a:prstGeom prst="rect">
          <a:avLst/>
        </a:prstGeom>
        <a:noFill/>
        <a:ln>
          <a:noFill/>
        </a:ln>
        <a:effectLst/>
      </dsp:spPr>
      <dsp:style>
        <a:lnRef idx="0">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96CBD6-4A99-4E4A-A270-A70AEFBAAF7E}">
      <dsp:nvSpPr>
        <dsp:cNvPr id="0" name=""/>
        <dsp:cNvSpPr/>
      </dsp:nvSpPr>
      <dsp:spPr>
        <a:xfrm>
          <a:off x="3484" y="517200"/>
          <a:ext cx="1886775" cy="2641486"/>
        </a:xfrm>
        <a:prstGeom prst="rect">
          <a:avLst/>
        </a:prstGeom>
        <a:solidFill>
          <a:schemeClr val="accent1">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start a presentation, go to the Slide Show tab, and select From Beginning.</a:t>
          </a:r>
          <a:endParaRPr lang="en-US" sz="1100" kern="1200" dirty="0"/>
        </a:p>
      </dsp:txBody>
      <dsp:txXfrm>
        <a:off x="3484" y="1520965"/>
        <a:ext cx="1886775" cy="1584891"/>
      </dsp:txXfrm>
    </dsp:sp>
    <dsp:sp modelId="{9C3A7F13-9585-42DF-AD32-B56F82B123C8}">
      <dsp:nvSpPr>
        <dsp:cNvPr id="0" name=""/>
        <dsp:cNvSpPr/>
      </dsp:nvSpPr>
      <dsp:spPr>
        <a:xfrm>
          <a:off x="550649" y="781349"/>
          <a:ext cx="792445" cy="792445"/>
        </a:xfrm>
        <a:prstGeom prst="ellipse">
          <a:avLst/>
        </a:prstGeom>
        <a:solidFill>
          <a:schemeClr val="accent1"/>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1</a:t>
          </a:r>
        </a:p>
      </dsp:txBody>
      <dsp:txXfrm>
        <a:off x="666700" y="897400"/>
        <a:ext cx="560343" cy="560343"/>
      </dsp:txXfrm>
    </dsp:sp>
    <dsp:sp modelId="{923B2301-552B-45D2-9EF0-53A10AA17FC6}">
      <dsp:nvSpPr>
        <dsp:cNvPr id="0" name=""/>
        <dsp:cNvSpPr/>
      </dsp:nvSpPr>
      <dsp:spPr>
        <a:xfrm>
          <a:off x="3484" y="3158615"/>
          <a:ext cx="1886775" cy="72"/>
        </a:xfrm>
        <a:prstGeom prst="rect">
          <a:avLst/>
        </a:prstGeom>
        <a:solidFill>
          <a:schemeClr val="accent3">
            <a:hueOff val="0"/>
            <a:satOff val="0"/>
            <a:lumOff val="0"/>
            <a:alphaOff val="0"/>
          </a:schemeClr>
        </a:solidFill>
        <a:ln w="12700" cap="flat" cmpd="sng" algn="ctr">
          <a:solidFill>
            <a:schemeClr val="accent1"/>
          </a:solidFill>
          <a:prstDash val="solid"/>
          <a:miter lim="800000"/>
        </a:ln>
        <a:effectLst/>
      </dsp:spPr>
      <dsp:style>
        <a:lnRef idx="2">
          <a:scrgbClr r="0" g="0" b="0"/>
        </a:lnRef>
        <a:fillRef idx="1">
          <a:scrgbClr r="0" g="0" b="0"/>
        </a:fillRef>
        <a:effectRef idx="0">
          <a:scrgbClr r="0" g="0" b="0"/>
        </a:effectRef>
        <a:fontRef idx="minor">
          <a:schemeClr val="lt1"/>
        </a:fontRef>
      </dsp:style>
    </dsp:sp>
    <dsp:sp modelId="{02F7283A-0FC3-4AF1-AA94-0270DC0B1C33}">
      <dsp:nvSpPr>
        <dsp:cNvPr id="0" name=""/>
        <dsp:cNvSpPr/>
      </dsp:nvSpPr>
      <dsp:spPr>
        <a:xfrm>
          <a:off x="2078938" y="517200"/>
          <a:ext cx="1886775" cy="2641486"/>
        </a:xfrm>
        <a:prstGeom prst="rect">
          <a:avLst/>
        </a:prstGeom>
        <a:solidFill>
          <a:schemeClr val="accent2">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To display Presenter view, in Slide Show view, on the control bar at the bottom left select the three dots, and then Show Presenter View. </a:t>
          </a:r>
          <a:endParaRPr lang="en-US" sz="1100" kern="1200" dirty="0"/>
        </a:p>
      </dsp:txBody>
      <dsp:txXfrm>
        <a:off x="2078938" y="1520965"/>
        <a:ext cx="1886775" cy="1584891"/>
      </dsp:txXfrm>
    </dsp:sp>
    <dsp:sp modelId="{C08FC467-91FE-48BD-B243-273925C2B75A}">
      <dsp:nvSpPr>
        <dsp:cNvPr id="0" name=""/>
        <dsp:cNvSpPr/>
      </dsp:nvSpPr>
      <dsp:spPr>
        <a:xfrm>
          <a:off x="2626103" y="781349"/>
          <a:ext cx="792445" cy="792445"/>
        </a:xfrm>
        <a:prstGeom prst="ellipse">
          <a:avLst/>
        </a:prstGeom>
        <a:solidFill>
          <a:schemeClr val="accent2"/>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2</a:t>
          </a:r>
        </a:p>
      </dsp:txBody>
      <dsp:txXfrm>
        <a:off x="2742154" y="897400"/>
        <a:ext cx="560343" cy="560343"/>
      </dsp:txXfrm>
    </dsp:sp>
    <dsp:sp modelId="{DE393E47-CBB6-4D77-A342-C9AFD9FC8CB6}">
      <dsp:nvSpPr>
        <dsp:cNvPr id="0" name=""/>
        <dsp:cNvSpPr/>
      </dsp:nvSpPr>
      <dsp:spPr>
        <a:xfrm>
          <a:off x="2078938" y="3158615"/>
          <a:ext cx="1886775" cy="72"/>
        </a:xfrm>
        <a:prstGeom prst="rect">
          <a:avLst/>
        </a:prstGeom>
        <a:solidFill>
          <a:schemeClr val="accent5">
            <a:hueOff val="0"/>
            <a:satOff val="0"/>
            <a:lumOff val="0"/>
            <a:alphaOff val="0"/>
          </a:schemeClr>
        </a:solidFill>
        <a:ln w="12700" cap="flat" cmpd="sng" algn="ctr">
          <a:solidFill>
            <a:schemeClr val="accent2"/>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5DA272C-701A-4327-802B-15E4D04DF389}">
      <dsp:nvSpPr>
        <dsp:cNvPr id="0" name=""/>
        <dsp:cNvSpPr/>
      </dsp:nvSpPr>
      <dsp:spPr>
        <a:xfrm>
          <a:off x="4154392" y="517200"/>
          <a:ext cx="1886775" cy="2641486"/>
        </a:xfrm>
        <a:prstGeom prst="rect">
          <a:avLst/>
        </a:prstGeom>
        <a:solidFill>
          <a:schemeClr val="accent4">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During your presentation, the speaker notes are visible on your monitor, but aren't visible to the audience. </a:t>
          </a:r>
          <a:endParaRPr lang="en-US" sz="1100" kern="1200" dirty="0"/>
        </a:p>
      </dsp:txBody>
      <dsp:txXfrm>
        <a:off x="4154392" y="1520965"/>
        <a:ext cx="1886775" cy="1584891"/>
      </dsp:txXfrm>
    </dsp:sp>
    <dsp:sp modelId="{4104A2F1-FB99-4C42-8067-46B8EEEC9610}">
      <dsp:nvSpPr>
        <dsp:cNvPr id="0" name=""/>
        <dsp:cNvSpPr/>
      </dsp:nvSpPr>
      <dsp:spPr>
        <a:xfrm>
          <a:off x="4701557" y="781349"/>
          <a:ext cx="792445" cy="792445"/>
        </a:xfrm>
        <a:prstGeom prst="ellipse">
          <a:avLst/>
        </a:prstGeom>
        <a:solidFill>
          <a:schemeClr val="accent4"/>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3</a:t>
          </a:r>
        </a:p>
      </dsp:txBody>
      <dsp:txXfrm>
        <a:off x="4817608" y="897400"/>
        <a:ext cx="560343" cy="560343"/>
      </dsp:txXfrm>
    </dsp:sp>
    <dsp:sp modelId="{2EB92C72-3528-4913-AFF6-FF0B4F338399}">
      <dsp:nvSpPr>
        <dsp:cNvPr id="0" name=""/>
        <dsp:cNvSpPr/>
      </dsp:nvSpPr>
      <dsp:spPr>
        <a:xfrm>
          <a:off x="4154392" y="3158615"/>
          <a:ext cx="1886775" cy="72"/>
        </a:xfrm>
        <a:prstGeom prst="rect">
          <a:avLst/>
        </a:prstGeom>
        <a:solidFill>
          <a:schemeClr val="accent4"/>
        </a:solidFill>
        <a:ln w="12700" cap="flat" cmpd="sng" algn="ctr">
          <a:solidFill>
            <a:schemeClr val="accent4"/>
          </a:solidFill>
          <a:prstDash val="solid"/>
          <a:miter lim="800000"/>
        </a:ln>
        <a:effectLst/>
      </dsp:spPr>
      <dsp:style>
        <a:lnRef idx="2">
          <a:scrgbClr r="0" g="0" b="0"/>
        </a:lnRef>
        <a:fillRef idx="1">
          <a:scrgbClr r="0" g="0" b="0"/>
        </a:fillRef>
        <a:effectRef idx="0">
          <a:scrgbClr r="0" g="0" b="0"/>
        </a:effectRef>
        <a:fontRef idx="minor">
          <a:schemeClr val="lt1"/>
        </a:fontRef>
      </dsp:style>
    </dsp:sp>
    <dsp:sp modelId="{549A837B-0FA3-4970-A9F9-3BD236350D3D}">
      <dsp:nvSpPr>
        <dsp:cNvPr id="0" name=""/>
        <dsp:cNvSpPr/>
      </dsp:nvSpPr>
      <dsp:spPr>
        <a:xfrm>
          <a:off x="6229845" y="517200"/>
          <a:ext cx="1886775" cy="2641486"/>
        </a:xfrm>
        <a:prstGeom prst="rect">
          <a:avLst/>
        </a:prstGeom>
        <a:solidFill>
          <a:schemeClr val="accent5">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The Notes pane is a box that appears below each slide. Tap it to add notes. </a:t>
          </a:r>
          <a:endParaRPr lang="en-US" sz="1100" kern="1200" dirty="0"/>
        </a:p>
      </dsp:txBody>
      <dsp:txXfrm>
        <a:off x="6229845" y="1520965"/>
        <a:ext cx="1886775" cy="1584891"/>
      </dsp:txXfrm>
    </dsp:sp>
    <dsp:sp modelId="{AC6B335A-D8B4-46D8-93DE-B9EF1773F6AC}">
      <dsp:nvSpPr>
        <dsp:cNvPr id="0" name=""/>
        <dsp:cNvSpPr/>
      </dsp:nvSpPr>
      <dsp:spPr>
        <a:xfrm>
          <a:off x="6777010" y="781349"/>
          <a:ext cx="792445" cy="792445"/>
        </a:xfrm>
        <a:prstGeom prst="ellipse">
          <a:avLst/>
        </a:prstGeom>
        <a:solidFill>
          <a:schemeClr val="accent5"/>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4</a:t>
          </a:r>
        </a:p>
      </dsp:txBody>
      <dsp:txXfrm>
        <a:off x="6893061" y="897400"/>
        <a:ext cx="560343" cy="560343"/>
      </dsp:txXfrm>
    </dsp:sp>
    <dsp:sp modelId="{7B3E0A16-DB85-46CA-87D6-4D39F6DBFC52}">
      <dsp:nvSpPr>
        <dsp:cNvPr id="0" name=""/>
        <dsp:cNvSpPr/>
      </dsp:nvSpPr>
      <dsp:spPr>
        <a:xfrm>
          <a:off x="6229845" y="3158615"/>
          <a:ext cx="1886775" cy="72"/>
        </a:xfrm>
        <a:prstGeom prst="rect">
          <a:avLst/>
        </a:prstGeom>
        <a:solidFill>
          <a:schemeClr val="accent4">
            <a:hueOff val="0"/>
            <a:satOff val="0"/>
            <a:lumOff val="0"/>
            <a:alphaOff val="0"/>
          </a:schemeClr>
        </a:solidFill>
        <a:ln w="12700" cap="flat" cmpd="sng" algn="ctr">
          <a:solidFill>
            <a:schemeClr val="accent5"/>
          </a:solidFill>
          <a:prstDash val="solid"/>
          <a:miter lim="800000"/>
        </a:ln>
        <a:effectLst/>
      </dsp:spPr>
      <dsp:style>
        <a:lnRef idx="2">
          <a:scrgbClr r="0" g="0" b="0"/>
        </a:lnRef>
        <a:fillRef idx="1">
          <a:scrgbClr r="0" g="0" b="0"/>
        </a:fillRef>
        <a:effectRef idx="0">
          <a:scrgbClr r="0" g="0" b="0"/>
        </a:effectRef>
        <a:fontRef idx="minor">
          <a:schemeClr val="lt1"/>
        </a:fontRef>
      </dsp:style>
    </dsp:sp>
    <dsp:sp modelId="{4795DD00-81CA-4D89-AAC9-9CB098B4E837}">
      <dsp:nvSpPr>
        <dsp:cNvPr id="0" name=""/>
        <dsp:cNvSpPr/>
      </dsp:nvSpPr>
      <dsp:spPr>
        <a:xfrm>
          <a:off x="8305299" y="517200"/>
          <a:ext cx="1886775" cy="2641486"/>
        </a:xfrm>
        <a:prstGeom prst="rect">
          <a:avLst/>
        </a:prstGeom>
        <a:solidFill>
          <a:schemeClr val="accent6">
            <a:lumMod val="20000"/>
            <a:lumOff val="80000"/>
            <a:alpha val="9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47100" tIns="330200" rIns="147100" bIns="330200" numCol="1" spcCol="1270" anchor="t" anchorCtr="0">
          <a:noAutofit/>
        </a:bodyPr>
        <a:lstStyle/>
        <a:p>
          <a:pPr marL="0" lvl="0" indent="0" algn="l" defTabSz="488950">
            <a:lnSpc>
              <a:spcPct val="90000"/>
            </a:lnSpc>
            <a:spcBef>
              <a:spcPct val="0"/>
            </a:spcBef>
            <a:spcAft>
              <a:spcPct val="35000"/>
            </a:spcAft>
            <a:buNone/>
          </a:pPr>
          <a:r>
            <a:rPr lang="en-US" sz="1100" b="0" i="0" u="none" kern="1200" dirty="0"/>
            <a:t>If you don’t see the Notes pane or it is completely minimized, click Notes on the task bar across the bottom of the PowerPoint window. </a:t>
          </a:r>
          <a:endParaRPr lang="en-US" sz="1100" kern="1200" dirty="0"/>
        </a:p>
      </dsp:txBody>
      <dsp:txXfrm>
        <a:off x="8305299" y="1520965"/>
        <a:ext cx="1886775" cy="1584891"/>
      </dsp:txXfrm>
    </dsp:sp>
    <dsp:sp modelId="{06772805-3643-43C2-9C80-F43268C57C20}">
      <dsp:nvSpPr>
        <dsp:cNvPr id="0" name=""/>
        <dsp:cNvSpPr/>
      </dsp:nvSpPr>
      <dsp:spPr>
        <a:xfrm>
          <a:off x="8852464" y="781349"/>
          <a:ext cx="792445" cy="792445"/>
        </a:xfrm>
        <a:prstGeom prst="ellipse">
          <a:avLst/>
        </a:prstGeom>
        <a:solidFill>
          <a:schemeClr val="accent6"/>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1782" tIns="12700" rIns="61782" bIns="12700" numCol="1" spcCol="1270" anchor="ctr" anchorCtr="0">
          <a:noAutofit/>
        </a:bodyPr>
        <a:lstStyle/>
        <a:p>
          <a:pPr marL="0" lvl="0" indent="0" algn="ctr" defTabSz="1689100">
            <a:lnSpc>
              <a:spcPct val="90000"/>
            </a:lnSpc>
            <a:spcBef>
              <a:spcPct val="0"/>
            </a:spcBef>
            <a:spcAft>
              <a:spcPct val="35000"/>
            </a:spcAft>
            <a:buNone/>
          </a:pPr>
          <a:r>
            <a:rPr lang="en-US" sz="3800" kern="1200" dirty="0"/>
            <a:t>5</a:t>
          </a:r>
        </a:p>
      </dsp:txBody>
      <dsp:txXfrm>
        <a:off x="8968515" y="897400"/>
        <a:ext cx="560343" cy="560343"/>
      </dsp:txXfrm>
    </dsp:sp>
    <dsp:sp modelId="{77F59A8B-7684-4E29-B44F-B0F96367FE70}">
      <dsp:nvSpPr>
        <dsp:cNvPr id="0" name=""/>
        <dsp:cNvSpPr/>
      </dsp:nvSpPr>
      <dsp:spPr>
        <a:xfrm>
          <a:off x="8305299" y="3158615"/>
          <a:ext cx="1886775" cy="72"/>
        </a:xfrm>
        <a:prstGeom prst="rect">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19/1/layout/PeoplePortraitsList">
  <dgm:title val="People Portrait List"/>
  <dgm:desc val="People Portrait List"/>
  <dgm:catLst>
    <dgm:cat type="list"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if>
      <dgm:else name="Name2">
        <dgm:alg type="lin">
          <dgm:param type="linDir" val="fromR"/>
        </dgm:alg>
      </dgm:else>
    </dgm:choose>
    <dgm:shape xmlns:r="http://schemas.openxmlformats.org/officeDocument/2006/relationships" r:blip="">
      <dgm:adjLst/>
    </dgm:shape>
    <dgm:presOf/>
    <dgm:constrLst>
      <dgm:constr type="h" for="ch" forName="compNode" refType="h"/>
      <dgm:constr type="w" for="ch" forName="compNode" refType="h" refFor="ch" refForName="compNode" fact="0.55"/>
      <dgm:constr type="w" for="ch" forName="sibTrans" refType="w" refFor="ch" refForName="compNode" fact="0.175"/>
      <dgm:constr type="primFontSz" for="des" forName="nameTx" val="18"/>
      <dgm:constr type="primFontSz" for="des" forName="desTx" refType="primFontSz" refFor="des" refForName="nameTx" op="lte" fact="0.75"/>
      <dgm:constr type="h" for="des" forName="topSpace" op="equ"/>
      <dgm:constr type="h" for="des" forName="compNode" op="equ"/>
      <dgm:constr type="h" for="des" forName="photoElip" op="equ"/>
      <dgm:constr type="w" for="des" forName="photoElip" op="equ"/>
      <dgm:constr type="l" for="des" forName="photoElip" op="equ"/>
      <dgm:constr type="h" for="des" forName="iconSpace" op="equ"/>
      <dgm:constr type="h" for="des" forName="nameTx" op="equ"/>
      <dgm:constr type="h" for="des" forName="txSpace" op="equ"/>
      <dgm:constr type="h" for="des" forName="desTx" op="equ"/>
      <dgm:constr type="h" for="des" forName="bottSpace" op="equ"/>
    </dgm:constrLst>
    <dgm:ruleLst>
      <dgm:rule type="w" for="ch" forName="compNode" val="0" fact="NaN" max="NaN"/>
    </dgm:ruleLst>
    <dgm:forEach name="Name3" axis="ch" ptType="node">
      <dgm:layoutNode name="compNode">
        <dgm:alg type="composite"/>
        <dgm:shape xmlns:r="http://schemas.openxmlformats.org/officeDocument/2006/relationships" r:blip="">
          <dgm:adjLst/>
        </dgm:shape>
        <dgm:presOf axis="self"/>
        <dgm:constrLst>
          <dgm:constr type="w" for="ch" forName="topSpace" refType="w"/>
          <dgm:constr type="h" for="ch" forName="topSpace" refType="h" fact="0.187"/>
          <dgm:constr type="l" for="ch" forName="topSpace"/>
          <dgm:constr type="w" for="ch" forName="photoElip" refType="h" refFor="ch" refForName="photoElip"/>
          <dgm:constr type="h" for="ch" forName="photoElip" val="46.775"/>
          <dgm:constr type="t" for="ch" forName="photoElip" refType="b" refFor="ch" refForName="topSpace"/>
          <dgm:constr type="ctrX" for="ch" forName="photoElip" refType="w" fact="0.5"/>
          <dgm:constr type="w" for="ch" forName="iconSpace" refType="w"/>
          <dgm:constr type="h" for="ch" forName="iconSpace" refType="h" fact="0.075"/>
          <dgm:constr type="l" for="ch" forName="iconSpace"/>
          <dgm:constr type="t" for="ch" forName="iconSpace" refType="b" refFor="ch" refForName="photoElip"/>
          <dgm:constr type="w" for="ch" forName="nameTx" refType="w"/>
          <dgm:constr type="h" for="ch" forName="nameTx" refType="h" fact="0.112"/>
          <dgm:constr type="l" for="ch" forName="nameTx"/>
          <dgm:constr type="t" for="ch" forName="nameTx" refType="b" refFor="ch" refForName="iconSpace"/>
          <dgm:constr type="h" for="ch" forName="txSpace" refType="h" fact="0.015"/>
          <dgm:constr type="w" for="ch" forName="txSpace" refType="w"/>
          <dgm:constr type="l" for="ch" forName="txSpace"/>
          <dgm:constr type="t" for="ch" forName="txSpace" refType="b" refFor="ch" refForName="nameTx"/>
          <dgm:constr type="w" for="ch" forName="desTx" refType="w"/>
          <dgm:constr type="l" for="ch" forName="desTx"/>
          <dgm:constr type="h" for="ch" forName="desTx" refType="h" fact="0.13875"/>
          <dgm:constr type="t" for="ch" forName="desTx" refType="b" refFor="ch" refForName="txSpace"/>
          <dgm:constr type="w" for="ch" forName="bottSpace" refType="w"/>
          <dgm:constr type="h" for="ch" forName="bottSpace" refType="h" fact="0.067"/>
          <dgm:constr type="l" for="ch" forName="bottSpace"/>
          <dgm:constr type="t" for="ch" forName="bottSpace" refType="b" refFor="ch" refForName="desTx"/>
        </dgm:constrLst>
        <dgm:ruleLst>
          <dgm:rule type="h" val="INF" fact="NaN" max="NaN"/>
        </dgm:ruleLst>
        <dgm:layoutNode name="topSpace">
          <dgm:alg type="sp"/>
          <dgm:shape xmlns:r="http://schemas.openxmlformats.org/officeDocument/2006/relationships" r:blip="">
            <dgm:adjLst/>
          </dgm:shape>
          <dgm:presOf/>
          <dgm:constrLst/>
          <dgm:ruleLst/>
        </dgm:layoutNode>
        <dgm:layoutNode name="photoElip" styleLbl="node1">
          <dgm:alg type="sp"/>
          <dgm:shape xmlns:r="http://schemas.openxmlformats.org/officeDocument/2006/relationships" type="ellipse" r:blip="" blipPhldr="1">
            <dgm:adjLst/>
          </dgm:shape>
          <dgm:presOf/>
          <dgm:constrLst/>
          <dgm:ruleLst/>
        </dgm:layoutNode>
        <dgm:layoutNode name="iconSpace">
          <dgm:alg type="sp"/>
          <dgm:shape xmlns:r="http://schemas.openxmlformats.org/officeDocument/2006/relationships" r:blip="">
            <dgm:adjLst/>
          </dgm:shape>
          <dgm:presOf/>
          <dgm:constrLst/>
          <dgm:ruleLst/>
        </dgm:layoutNode>
        <dgm:layoutNode name="nameTx" styleLbl="revTx">
          <dgm:varLst>
            <dgm:chMax val="0"/>
            <dgm:chPref val="0"/>
          </dgm:varLst>
          <dgm:alg type="tx">
            <dgm:param type="txAnchorVert" val="t"/>
            <dgm:param type="txAnchorHorzCh" val="ctr"/>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4" fact="NaN" max="NaN"/>
          </dgm:ruleLst>
        </dgm:layoutNode>
        <dgm:layoutNode name="txSpace">
          <dgm:alg type="sp"/>
          <dgm:shape xmlns:r="http://schemas.openxmlformats.org/officeDocument/2006/relationships" r:blip="">
            <dgm:adjLst/>
          </dgm:shape>
          <dgm:presOf/>
          <dgm:constrLst/>
          <dgm:ruleLst/>
        </dgm:layoutNode>
        <dgm:layoutNode name="desTx" styleLbl="revTx">
          <dgm:varLst/>
          <dgm:alg type="tx">
            <dgm:param type="stBulletLvl" val="0"/>
            <dgm:param type="txAnchorHorzCh" val="ctr"/>
            <dgm:param type="txAnchorVert" val="t"/>
          </dgm:alg>
          <dgm:shape xmlns:r="http://schemas.openxmlformats.org/officeDocument/2006/relationships" type="rect" r:blip="">
            <dgm:adjLst/>
          </dgm:shape>
          <dgm:presOf axis="des" ptType="node"/>
          <dgm:constrLst>
            <dgm:constr type="primFontSz" val="13"/>
            <dgm:constr type="secFontSz" refType="primFontSz"/>
            <dgm:constr type="lMarg"/>
            <dgm:constr type="rMarg"/>
            <dgm:constr type="tMarg"/>
            <dgm:constr type="bMarg"/>
          </dgm:constrLst>
          <dgm:ruleLst>
            <dgm:rule type="primFontSz" val="13" fact="NaN" max="NaN"/>
            <dgm:rule type="h" val="INF" fact="NaN" max="NaN"/>
          </dgm:ruleLst>
        </dgm:layoutNode>
        <dgm:layoutNode name="bottSpace">
          <dgm:alg type="sp"/>
          <dgm:shape xmlns:r="http://schemas.openxmlformats.org/officeDocument/2006/relationships" r:blip="">
            <dgm:adjLst/>
          </dgm:shape>
          <dgm:presOf/>
          <dgm:constrLst/>
          <dgm:ruleLst/>
        </dgm:layoutNode>
      </dgm:layoutNode>
      <dgm:forEach name="Name4"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gn="ctr">
          <a:lnSpc>
            <a:spcPct val="100000"/>
          </a:lnSpc>
          <a:defRPr b="1" spc="20">
            <a:latin typeface="+mj-lt"/>
          </a:defRPr>
        </a:lvl1pPr>
        <a:lvl2pPr algn="ctr">
          <a:lnSpc>
            <a:spcPct val="100000"/>
          </a:lnSpc>
          <a:defRPr>
            <a:latin typeface="+mj-lt"/>
          </a:defRPr>
        </a:lvl2pPr>
        <a:lvl3pPr algn="ctr">
          <a:buNone/>
          <a:defRPr i="1">
            <a:latin typeface="+mj-lt"/>
          </a:defRPr>
        </a:lvl3pPr>
        <a:lvl4pPr algn="ctr">
          <a:buNone/>
          <a:defRPr i="1">
            <a:latin typeface="+mj-lt"/>
          </a:defRPr>
        </a:lvl4pPr>
        <a:lvl5pPr algn="ctr">
          <a:buNone/>
          <a:defRPr i="1">
            <a:latin typeface="+mj-lt"/>
          </a:defRPr>
        </a:lvl5pPr>
        <a:lvl6pPr algn="ctr">
          <a:buNone/>
          <a:defRPr i="1">
            <a:latin typeface="+mj-lt"/>
          </a:defRPr>
        </a:lvl6pPr>
        <a:lvl7pPr algn="ctr">
          <a:buNone/>
          <a:defRPr i="1">
            <a:latin typeface="+mj-lt"/>
          </a:defRPr>
        </a:lvl7pPr>
        <a:lvl8pPr algn="ctr">
          <a:buNone/>
          <a:defRPr i="1">
            <a:latin typeface="+mj-lt"/>
          </a:defRPr>
        </a:lvl8pPr>
        <a:lvl9pPr algn="ctr">
          <a:buNone/>
          <a:defRPr i="1">
            <a:latin typeface="+mj-lt"/>
          </a:defRPr>
        </a:lvl9pPr>
      </dgm1612:lstStyle>
    </a:ext>
  </dgm:extLst>
</dgm:layoutDef>
</file>

<file path=ppt/diagrams/layout2.xml><?xml version="1.0" encoding="utf-8"?>
<dgm:layoutDef xmlns:dgm="http://schemas.openxmlformats.org/drawingml/2006/diagram" xmlns:a="http://schemas.openxmlformats.org/drawingml/2006/main" uniqueId="urn:microsoft.com/office/officeart/2016/7/layout/BasicLinearProcessNumbered#1">
  <dgm:title val="Basic Linear Process Numbered"/>
  <dgm:desc val="Used to show a progression; a timeline; sequential steps in a task, process, or workflow; or to emphasize movement or direction. Automatic numbers have been introduced to show the steps of the process which appears in a circle. Level 1 and Level 2 text appear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AB8E97A3-458B-4459-8849-EF3A8D885423}">
          <dgm:prSet phldrT="1"/>
          <dgm:t>
            <a:bodyPr/>
            <a:lstStyle/>
            <a:p>
              <a:r>
                <a:t>1</a:t>
              </a:r>
            </a:p>
          </dgm:t>
        </dgm:pt>
        <dgm:pt modelId="201" type="sibTrans" cxnId="{95F9FFCB-1BFC-4B36-BE44-D6A1469F21C3}">
          <dgm:prSet phldrT="2"/>
          <dgm:t>
            <a:bodyPr/>
            <a:lstStyle/>
            <a:p>
              <a:r>
                <a:t>2</a:t>
              </a:r>
            </a:p>
          </dgm:t>
        </dgm:pt>
        <dgm:pt modelId="301" type="sibTrans" cxnId="{A69863A3-5EBF-4CAE-AA51-83CA76DE20BB}">
          <dgm:prSet phldrT="3"/>
          <dgm:t>
            <a:bodyPr/>
            <a:lstStyle/>
            <a:p>
              <a:r>
                <a:t>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1"/>
      <dgm:constr type="primFontSz" for="des" forName="sibTransNodeCircle" op="equ"/>
      <dgm:constr type="primFontSz" for="des" forName="nodeText" op="equ"/>
      <dgm:constr type="h" for="des" forName="sibTransNodeCircle" op="equ"/>
      <dgm:constr type="w" for="des" forName="sibTransNodeCircle" op="equ"/>
    </dgm:constrLst>
    <dgm:ruleLst>
      <dgm:rule type="h" val="NaN" fact="1.2" max="NaN"/>
    </dgm:ruleLst>
    <dgm:forEach name="Name4" axis="ch" ptType="node">
      <dgm:layoutNode name="compositeNode">
        <dgm:varLst>
          <dgm:bulletEnabled val="1"/>
        </dgm:varLst>
        <dgm:alg type="composite"/>
        <dgm:constrLst>
          <dgm:constr type="h" refType="w" op="lte" fact="1.4"/>
          <dgm:constr type="w" for="ch" forName="bgRect" refType="w"/>
          <dgm:constr type="h" for="ch" forName="bgRect" refType="h"/>
          <dgm:constr type="t" for="ch" forName="bgRect"/>
          <dgm:constr type="l" for="ch" forName="bgRect"/>
          <dgm:constr type="h" for="ch" forName="sibTransNodeCircle" refType="h" refFor="ch" refForName="bgRect" fact="0.3"/>
          <dgm:constr type="w" for="ch" forName="sibTransNodeCircle" refType="h" refFor="ch" refForName="sibTransNodeCircle"/>
          <dgm:constr type="ctrX" for="ch" forName="sibTransNodeCircle" refType="w" fact="0.5"/>
          <dgm:constr type="ctrY" for="ch" forName="sibTransNodeCircle" refType="h" fact="0.25"/>
          <dgm:constr type="r" for="ch" forName="nodeText" refType="r" refFor="ch" refForName="bgRect"/>
          <dgm:constr type="h" for="ch" forName="nodeText" refType="h" refFor="ch" refForName="bgRect" fact="0.6"/>
          <dgm:constr type="t" for="ch" forName="nodeText" refType="h" refFor="ch" refForName="bgRect" fact="0.38"/>
          <dgm:constr type="b" for="ch" forName="bottomLine" refType="b" refFor="ch" refForName="bgRect"/>
          <dgm:constr type="w" for="ch" forName="bottomLine" refType="w" refFor="ch" refForName="bgRect"/>
          <dgm:constr type="h" for="ch" forName="bottomLine" val="0.002"/>
        </dgm:constrLst>
        <dgm:ruleLst/>
        <dgm:layoutNode name="bgRect" styleLbl="bgAccFollowNode1">
          <dgm:alg type="sp"/>
          <dgm:shape xmlns:r="http://schemas.openxmlformats.org/officeDocument/2006/relationships" type="rect" r:blip="">
            <dgm:adjLst/>
          </dgm:shape>
          <dgm:presOf axis="self"/>
          <dgm:constrLst/>
          <dgm:ruleLst/>
        </dgm:layoutNode>
        <dgm:forEach name="Name19" axis="followSib" ptType="sibTrans" hideLastTrans="0" cnt="1">
          <dgm:layoutNode name="sibTransNodeCircle" styleLbl="alignNode1">
            <dgm:varLst>
              <dgm:chMax val="0"/>
              <dgm:bulletEnabled/>
            </dgm:varLst>
            <dgm:presOf axis="self" ptType="sibTrans"/>
            <dgm:alg type="tx">
              <dgm:param type="txAnchorVert" val="mid"/>
              <dgm:param type="txAnchorHorzCh" val="ctr"/>
            </dgm:alg>
            <dgm:shape xmlns:r="http://schemas.openxmlformats.org/officeDocument/2006/relationships" type="ellipse" r:blip="">
              <dgm:adjLst/>
            </dgm:shape>
            <dgm:constrLst>
              <dgm:constr type="w" refType="h" op="lte"/>
              <dgm:constr type="primFontSz" val="48"/>
              <dgm:constr type="tMarg" val="1"/>
              <dgm:constr type="lMarg" refType="w" fact="0.221"/>
              <dgm:constr type="rMarg" refType="w" fact="0.221"/>
              <dgm:constr type="bMarg" val="1"/>
            </dgm:constrLst>
            <dgm:ruleLst>
              <dgm:rule type="primFontSz" val="14" fact="NaN" max="NaN"/>
            </dgm:ruleLst>
          </dgm:layoutNode>
        </dgm:forEach>
        <dgm:layoutNode name="bottomLine" styleLbl="alignNode1">
          <dgm:varLst/>
          <dgm:presOf/>
          <dgm:alg type="sp"/>
          <dgm:shape xmlns:r="http://schemas.openxmlformats.org/officeDocument/2006/relationships" type="rect" r:blip="">
            <dgm:adjLst/>
          </dgm:shape>
          <dgm:constrLst/>
          <dgm:ruleLst/>
        </dgm:layoutNode>
        <dgm:layoutNode name="nodeText" styleLbl="bgAccFollowNode1" moveWith="bgRect">
          <dgm:varLst>
            <dgm:bulletEnabled val="1"/>
          </dgm:varLst>
          <dgm:alg type="tx">
            <dgm:param type="parTxLTRAlign" val="l"/>
            <dgm:param type="parTxRTLAlign" val="r"/>
            <dgm:param type="txAnchorVert" val="t"/>
          </dgm:alg>
          <dgm:shape xmlns:r="http://schemas.openxmlformats.org/officeDocument/2006/relationships" type="rect" r:blip="" zOrderOff="-1" hideGeom="1">
            <dgm:adjLst/>
          </dgm:shape>
          <dgm:presOf axis="desOrSelf" ptType="node"/>
          <dgm:constrLst>
            <dgm:constr type="primFontSz" val="26"/>
            <dgm:constr type="tMarg" val="26"/>
            <dgm:constr type="lMarg" refType="w" fact="0.221"/>
            <dgm:constr type="rMarg" refType="w" fact="0.221"/>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dgm1611="http://schemas.microsoft.com/office/drawing/2016/11/diagram">
        <dgm1611:autoBuNodeInfo lvl="1" ptType="sibTrans">
          <dgm1611:buPr prefix="" leadZeros="0">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2.jp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C7BA811-8917-4F1D-B22F-E96045BFA4E0}" type="datetimeFigureOut">
              <a:rPr lang="en-US" smtClean="0"/>
              <a:t>5/24/2023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0C6A29-4676-420C-BBE3-ACC2B80F64D4}" type="slidenum">
              <a:rPr lang="en-US" smtClean="0"/>
              <a:t>‹#›</a:t>
            </a:fld>
            <a:endParaRPr lang="en-US" dirty="0"/>
          </a:p>
        </p:txBody>
      </p:sp>
    </p:spTree>
    <p:extLst>
      <p:ext uri="{BB962C8B-B14F-4D97-AF65-F5344CB8AC3E}">
        <p14:creationId xmlns:p14="http://schemas.microsoft.com/office/powerpoint/2010/main" val="38045970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0" name="Freeform 13">
            <a:extLst>
              <a:ext uri="{FF2B5EF4-FFF2-40B4-BE49-F238E27FC236}">
                <a16:creationId xmlns:a16="http://schemas.microsoft.com/office/drawing/2014/main" id="{FCE00AC6-1AA1-42D9-83DD-4C308C3F9322}"/>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12" name="Straight Connector 11">
            <a:extLst>
              <a:ext uri="{FF2B5EF4-FFF2-40B4-BE49-F238E27FC236}">
                <a16:creationId xmlns:a16="http://schemas.microsoft.com/office/drawing/2014/main" id="{5319A315-F756-49EC-8181-0EC3F0A37B09}"/>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14" name="Freeform: Shape 13">
            <a:extLst>
              <a:ext uri="{FF2B5EF4-FFF2-40B4-BE49-F238E27FC236}">
                <a16:creationId xmlns:a16="http://schemas.microsoft.com/office/drawing/2014/main" id="{560F3E26-F530-48F5-983F-9DCFF41D4F39}"/>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5C97701E-DAF9-4174-AA91-DA203CD27D6A}"/>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Oval 17">
            <a:extLst>
              <a:ext uri="{FF2B5EF4-FFF2-40B4-BE49-F238E27FC236}">
                <a16:creationId xmlns:a16="http://schemas.microsoft.com/office/drawing/2014/main" id="{4F765374-1A4B-41DC-9E75-A95A6C655328}"/>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7618DB8E-B14E-42E2-B454-6F4F36A8A9D9}"/>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Arc 21">
            <a:extLst>
              <a:ext uri="{FF2B5EF4-FFF2-40B4-BE49-F238E27FC236}">
                <a16:creationId xmlns:a16="http://schemas.microsoft.com/office/drawing/2014/main" id="{97666F55-03F1-4D18-9653-0F360E127A7E}"/>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84DE1A06-8754-4870-9E44-E39BADAD9845}"/>
              </a:ext>
            </a:extLst>
          </p:cNvPr>
          <p:cNvSpPr>
            <a:spLocks noGrp="1"/>
          </p:cNvSpPr>
          <p:nvPr>
            <p:ph type="ctrTitle"/>
          </p:nvPr>
        </p:nvSpPr>
        <p:spPr>
          <a:xfrm>
            <a:off x="5093208" y="2743200"/>
            <a:ext cx="6592824" cy="2386584"/>
          </a:xfrm>
        </p:spPr>
        <p:txBody>
          <a:bodyPr anchor="b"/>
          <a:lstStyle>
            <a:lvl1pPr algn="r">
              <a:defRPr sz="6000">
                <a:solidFill>
                  <a:schemeClr val="bg1"/>
                </a:solidFill>
              </a:defRPr>
            </a:lvl1pPr>
          </a:lstStyle>
          <a:p>
            <a:r>
              <a:rPr lang="en-US"/>
              <a:t>Click to edit Master title style</a:t>
            </a:r>
          </a:p>
        </p:txBody>
      </p:sp>
      <p:sp>
        <p:nvSpPr>
          <p:cNvPr id="3" name="Subtitle 2">
            <a:extLst>
              <a:ext uri="{FF2B5EF4-FFF2-40B4-BE49-F238E27FC236}">
                <a16:creationId xmlns:a16="http://schemas.microsoft.com/office/drawing/2014/main" id="{3527F020-BBC3-49BB-91C2-5B2CBD64B3C5}"/>
              </a:ext>
            </a:extLst>
          </p:cNvPr>
          <p:cNvSpPr>
            <a:spLocks noGrp="1"/>
          </p:cNvSpPr>
          <p:nvPr>
            <p:ph type="subTitle" idx="1"/>
          </p:nvPr>
        </p:nvSpPr>
        <p:spPr>
          <a:xfrm>
            <a:off x="5093208" y="5221224"/>
            <a:ext cx="6592824" cy="996696"/>
          </a:xfrm>
        </p:spPr>
        <p:txBody>
          <a:bodyPr/>
          <a:lstStyle>
            <a:lvl1pPr marL="0" indent="0" algn="r">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010415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445312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445312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Text Placeholder 4">
            <a:extLst>
              <a:ext uri="{FF2B5EF4-FFF2-40B4-BE49-F238E27FC236}">
                <a16:creationId xmlns:a16="http://schemas.microsoft.com/office/drawing/2014/main" id="{ACF5677B-E56F-4452-ADDC-DA0E20A955EC}"/>
              </a:ext>
            </a:extLst>
          </p:cNvPr>
          <p:cNvSpPr>
            <a:spLocks noGrp="1"/>
          </p:cNvSpPr>
          <p:nvPr>
            <p:ph type="body" sz="quarter" idx="13"/>
          </p:nvPr>
        </p:nvSpPr>
        <p:spPr>
          <a:xfrm>
            <a:off x="8065008" y="1681163"/>
            <a:ext cx="32918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3" name="Content Placeholder 5">
            <a:extLst>
              <a:ext uri="{FF2B5EF4-FFF2-40B4-BE49-F238E27FC236}">
                <a16:creationId xmlns:a16="http://schemas.microsoft.com/office/drawing/2014/main" id="{865D9C09-AB3B-40EB-B1DA-9C6D72343451}"/>
              </a:ext>
            </a:extLst>
          </p:cNvPr>
          <p:cNvSpPr>
            <a:spLocks noGrp="1"/>
          </p:cNvSpPr>
          <p:nvPr>
            <p:ph sz="quarter" idx="14"/>
          </p:nvPr>
        </p:nvSpPr>
        <p:spPr>
          <a:xfrm>
            <a:off x="8065008" y="2505075"/>
            <a:ext cx="3291840" cy="3684588"/>
          </a:xfrm>
        </p:spPr>
        <p:txBody>
          <a:bodyPr>
            <a:normAutofit/>
          </a:bodyPr>
          <a:lstStyle>
            <a:lvl1pPr>
              <a:defRPr sz="2000"/>
            </a:lvl1pPr>
            <a:lvl2pPr>
              <a:defRPr sz="1800"/>
            </a:lvl2pPr>
            <a:lvl3pPr>
              <a:defRPr sz="1600"/>
            </a:lvl3pPr>
            <a:lvl4pPr>
              <a:defRPr sz="1400"/>
            </a:lvl4pPr>
            <a:lvl5pPr>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5672738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2 medium pictures">
    <p:spTree>
      <p:nvGrpSpPr>
        <p:cNvPr id="1" name=""/>
        <p:cNvGrpSpPr/>
        <p:nvPr/>
      </p:nvGrpSpPr>
      <p:grpSpPr>
        <a:xfrm>
          <a:off x="0" y="0"/>
          <a:ext cx="0" cy="0"/>
          <a:chOff x="0" y="0"/>
          <a:chExt cx="0" cy="0"/>
        </a:xfrm>
      </p:grpSpPr>
      <p:sp>
        <p:nvSpPr>
          <p:cNvPr id="20" name="Picture Placeholder 19">
            <a:extLst>
              <a:ext uri="{FF2B5EF4-FFF2-40B4-BE49-F238E27FC236}">
                <a16:creationId xmlns:a16="http://schemas.microsoft.com/office/drawing/2014/main" id="{FAA9DFF3-1B49-48A9-BF8A-57DD7D07CFAF}"/>
              </a:ext>
            </a:extLst>
          </p:cNvPr>
          <p:cNvSpPr>
            <a:spLocks noGrp="1"/>
          </p:cNvSpPr>
          <p:nvPr>
            <p:ph type="pic" sz="quarter" idx="14"/>
          </p:nvPr>
        </p:nvSpPr>
        <p:spPr>
          <a:xfrm>
            <a:off x="7901259" y="2727729"/>
            <a:ext cx="4290740" cy="4130271"/>
          </a:xfrm>
          <a:custGeom>
            <a:avLst/>
            <a:gdLst>
              <a:gd name="connsiteX0" fmla="*/ 2503809 w 4290740"/>
              <a:gd name="connsiteY0" fmla="*/ 0 h 4130271"/>
              <a:gd name="connsiteX1" fmla="*/ 4198398 w 4290740"/>
              <a:gd name="connsiteY1" fmla="*/ 660580 h 4130271"/>
              <a:gd name="connsiteX2" fmla="*/ 4290740 w 4290740"/>
              <a:gd name="connsiteY2" fmla="*/ 751285 h 4130271"/>
              <a:gd name="connsiteX3" fmla="*/ 4290740 w 4290740"/>
              <a:gd name="connsiteY3" fmla="*/ 4130271 h 4130271"/>
              <a:gd name="connsiteX4" fmla="*/ 604508 w 4290740"/>
              <a:gd name="connsiteY4" fmla="*/ 4130271 h 4130271"/>
              <a:gd name="connsiteX5" fmla="*/ 461940 w 4290740"/>
              <a:gd name="connsiteY5" fmla="*/ 3953232 h 4130271"/>
              <a:gd name="connsiteX6" fmla="*/ 0 w 4290740"/>
              <a:gd name="connsiteY6" fmla="*/ 2503809 h 4130271"/>
              <a:gd name="connsiteX7" fmla="*/ 2503809 w 4290740"/>
              <a:gd name="connsiteY7" fmla="*/ 0 h 41302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290740" h="4130271">
                <a:moveTo>
                  <a:pt x="2503809" y="0"/>
                </a:moveTo>
                <a:cubicBezTo>
                  <a:pt x="3157405" y="0"/>
                  <a:pt x="3752509" y="250434"/>
                  <a:pt x="4198398" y="660580"/>
                </a:cubicBezTo>
                <a:lnTo>
                  <a:pt x="4290740" y="751285"/>
                </a:lnTo>
                <a:lnTo>
                  <a:pt x="4290740" y="4130271"/>
                </a:lnTo>
                <a:lnTo>
                  <a:pt x="604508" y="4130271"/>
                </a:lnTo>
                <a:lnTo>
                  <a:pt x="461940" y="3953232"/>
                </a:lnTo>
                <a:cubicBezTo>
                  <a:pt x="171051" y="3544183"/>
                  <a:pt x="0" y="3043971"/>
                  <a:pt x="0" y="2503809"/>
                </a:cubicBezTo>
                <a:cubicBezTo>
                  <a:pt x="0" y="1120992"/>
                  <a:pt x="1120992" y="0"/>
                  <a:pt x="250380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5CFEFC13-B998-4A6F-A7ED-411E266D288C}"/>
              </a:ext>
            </a:extLst>
          </p:cNvPr>
          <p:cNvSpPr>
            <a:spLocks noGrp="1"/>
          </p:cNvSpPr>
          <p:nvPr>
            <p:ph type="pic" sz="quarter" idx="13"/>
          </p:nvPr>
        </p:nvSpPr>
        <p:spPr>
          <a:xfrm>
            <a:off x="6261609" y="0"/>
            <a:ext cx="3519311" cy="3007909"/>
          </a:xfrm>
          <a:custGeom>
            <a:avLst/>
            <a:gdLst>
              <a:gd name="connsiteX0" fmla="*/ 519779 w 3519311"/>
              <a:gd name="connsiteY0" fmla="*/ 0 h 3007909"/>
              <a:gd name="connsiteX1" fmla="*/ 2999531 w 3519311"/>
              <a:gd name="connsiteY1" fmla="*/ 0 h 3007909"/>
              <a:gd name="connsiteX2" fmla="*/ 3003920 w 3519311"/>
              <a:gd name="connsiteY2" fmla="*/ 3989 h 3007909"/>
              <a:gd name="connsiteX3" fmla="*/ 3519311 w 3519311"/>
              <a:gd name="connsiteY3" fmla="*/ 1248253 h 3007909"/>
              <a:gd name="connsiteX4" fmla="*/ 1759655 w 3519311"/>
              <a:gd name="connsiteY4" fmla="*/ 3007909 h 3007909"/>
              <a:gd name="connsiteX5" fmla="*/ 9084 w 3519311"/>
              <a:gd name="connsiteY5" fmla="*/ 1428168 h 3007909"/>
              <a:gd name="connsiteX6" fmla="*/ 0 w 3519311"/>
              <a:gd name="connsiteY6" fmla="*/ 1248273 h 3007909"/>
              <a:gd name="connsiteX7" fmla="*/ 0 w 3519311"/>
              <a:gd name="connsiteY7" fmla="*/ 1248233 h 3007909"/>
              <a:gd name="connsiteX8" fmla="*/ 9084 w 3519311"/>
              <a:gd name="connsiteY8" fmla="*/ 1068339 h 3007909"/>
              <a:gd name="connsiteX9" fmla="*/ 515391 w 3519311"/>
              <a:gd name="connsiteY9" fmla="*/ 3989 h 30079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3519311" h="3007909">
                <a:moveTo>
                  <a:pt x="519779" y="0"/>
                </a:moveTo>
                <a:lnTo>
                  <a:pt x="2999531" y="0"/>
                </a:lnTo>
                <a:lnTo>
                  <a:pt x="3003920" y="3989"/>
                </a:lnTo>
                <a:cubicBezTo>
                  <a:pt x="3322355" y="322424"/>
                  <a:pt x="3519311" y="762338"/>
                  <a:pt x="3519311" y="1248253"/>
                </a:cubicBezTo>
                <a:cubicBezTo>
                  <a:pt x="3519311" y="2220084"/>
                  <a:pt x="2731486" y="3007909"/>
                  <a:pt x="1759655" y="3007909"/>
                </a:cubicBezTo>
                <a:cubicBezTo>
                  <a:pt x="848565" y="3007909"/>
                  <a:pt x="99196" y="2315485"/>
                  <a:pt x="9084" y="1428168"/>
                </a:cubicBezTo>
                <a:lnTo>
                  <a:pt x="0" y="1248273"/>
                </a:lnTo>
                <a:lnTo>
                  <a:pt x="0" y="1248233"/>
                </a:lnTo>
                <a:lnTo>
                  <a:pt x="9084" y="1068339"/>
                </a:lnTo>
                <a:cubicBezTo>
                  <a:pt x="51137" y="654258"/>
                  <a:pt x="236761" y="282620"/>
                  <a:pt x="515391" y="3989"/>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10" name="Oval 9">
            <a:extLst>
              <a:ext uri="{FF2B5EF4-FFF2-40B4-BE49-F238E27FC236}">
                <a16:creationId xmlns:a16="http://schemas.microsoft.com/office/drawing/2014/main" id="{B7BFFB5A-A05C-4B0C-905C-5884361304B2}"/>
              </a:ext>
            </a:extLst>
          </p:cNvPr>
          <p:cNvSpPr/>
          <p:nvPr userDrawn="1"/>
        </p:nvSpPr>
        <p:spPr>
          <a:xfrm>
            <a:off x="10420569" y="1364732"/>
            <a:ext cx="947488" cy="92178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9F33AC6C-4807-4785-AE9F-84BFEEDA9F7E}"/>
              </a:ext>
            </a:extLst>
          </p:cNvPr>
          <p:cNvSpPr/>
          <p:nvPr userDrawn="1"/>
        </p:nvSpPr>
        <p:spPr>
          <a:xfrm rot="4759070" flipV="1">
            <a:off x="6034138" y="-673140"/>
            <a:ext cx="4021193" cy="4021193"/>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841248" y="365760"/>
            <a:ext cx="5120640" cy="1325880"/>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41248" y="1828800"/>
            <a:ext cx="5093208" cy="4352544"/>
          </a:xfrm>
        </p:spPr>
        <p:txBody>
          <a:bodyPr/>
          <a:lstStyle>
            <a:lvl1pPr marL="0" indent="0">
              <a:buNone/>
              <a:defRPr sz="2400"/>
            </a:lvl1pPr>
            <a:lvl2pPr marL="228600">
              <a:defRPr/>
            </a:lvl2pPr>
            <a:lvl3pPr marL="457200">
              <a:defRPr/>
            </a:lvl3pPr>
            <a:lvl4pPr marL="685800">
              <a:defRPr/>
            </a:lvl4pPr>
          </a:lstStyle>
          <a:p>
            <a:pPr lvl="0"/>
            <a:r>
              <a:rPr lang="en-US"/>
              <a:t>Click to edit Master text styles</a:t>
            </a:r>
          </a:p>
          <a:p>
            <a:pPr lvl="1"/>
            <a:r>
              <a:rPr lang="en-US"/>
              <a:t>Second level</a:t>
            </a:r>
          </a:p>
          <a:p>
            <a:pPr lvl="2"/>
            <a:r>
              <a:rPr lang="en-US"/>
              <a:t>Third level</a:t>
            </a:r>
          </a:p>
          <a:p>
            <a:pPr lvl="3"/>
            <a:r>
              <a:rPr lang="en-US"/>
              <a:t>Fourth level</a:t>
            </a:r>
          </a:p>
        </p:txBody>
      </p:sp>
    </p:spTree>
    <p:extLst>
      <p:ext uri="{BB962C8B-B14F-4D97-AF65-F5344CB8AC3E}">
        <p14:creationId xmlns:p14="http://schemas.microsoft.com/office/powerpoint/2010/main" val="14131786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2642EAF0-DE94-4F90-82E3-6F316AA8353A}"/>
              </a:ext>
            </a:extLst>
          </p:cNvPr>
          <p:cNvSpPr/>
          <p:nvPr userDrawn="1"/>
        </p:nvSpPr>
        <p:spPr>
          <a:xfrm>
            <a:off x="707393" y="847600"/>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Freeform: Shape 15">
            <a:extLst>
              <a:ext uri="{FF2B5EF4-FFF2-40B4-BE49-F238E27FC236}">
                <a16:creationId xmlns:a16="http://schemas.microsoft.com/office/drawing/2014/main" id="{CE9CE183-B21E-41EB-A082-DF9C3AD659D5}"/>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0" name="Freeform: Shape 19">
            <a:extLst>
              <a:ext uri="{FF2B5EF4-FFF2-40B4-BE49-F238E27FC236}">
                <a16:creationId xmlns:a16="http://schemas.microsoft.com/office/drawing/2014/main" id="{5C76330B-4C5E-463F-921A-D91F1F1F6049}"/>
              </a:ext>
            </a:extLst>
          </p:cNvPr>
          <p:cNvSpPr/>
          <p:nvPr userDrawn="1"/>
        </p:nvSpPr>
        <p:spPr>
          <a:xfrm flipH="1">
            <a:off x="340505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a:xfrm>
            <a:off x="1389888" y="1234440"/>
            <a:ext cx="3236976" cy="4069080"/>
          </a:xfrm>
        </p:spPr>
        <p:txBody>
          <a:bodyPr/>
          <a:lstStyle>
            <a:lvl1pPr algn="ctr">
              <a:defRPr>
                <a:solidFill>
                  <a:schemeClr val="bg1"/>
                </a:solidFill>
              </a:defRPr>
            </a:lvl1p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682496" y="6356350"/>
            <a:ext cx="1545336" cy="365125"/>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6099048" y="6356350"/>
            <a:ext cx="4114800" cy="365125"/>
          </a:xfrm>
        </p:spPr>
        <p:txBody>
          <a:bodyPr/>
          <a:lstStyle>
            <a:lvl1pPr algn="l">
              <a:defRPr>
                <a:latin typeface="+mn-lt"/>
              </a:defRPr>
            </a:lvl1pPr>
          </a:lstStyle>
          <a:p>
            <a:pPr algn="l">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10506456" y="6356350"/>
            <a:ext cx="850392" cy="365125"/>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6665976" y="2551176"/>
            <a:ext cx="4709160" cy="1755648"/>
          </a:xfrm>
        </p:spPr>
        <p:txBody>
          <a:bodyPr/>
          <a:lstStyle>
            <a:lvl1pPr marL="0" indent="0">
              <a:buNone/>
              <a:defRPr sz="2400"/>
            </a:lvl1pPr>
            <a:lvl2pPr marL="228600">
              <a:defRPr sz="1800"/>
            </a:lvl2pPr>
            <a:lvl3pPr marL="457200">
              <a:defRPr sz="1800"/>
            </a:lvl3pPr>
          </a:lstStyle>
          <a:p>
            <a:pPr lvl="0"/>
            <a:r>
              <a:rPr lang="en-US"/>
              <a:t>Click to edit Master text styles</a:t>
            </a:r>
          </a:p>
          <a:p>
            <a:pPr lvl="1"/>
            <a:r>
              <a:rPr lang="en-US"/>
              <a:t>Second level</a:t>
            </a:r>
          </a:p>
          <a:p>
            <a:pPr lvl="2"/>
            <a:r>
              <a:rPr lang="en-US"/>
              <a:t>Third level</a:t>
            </a:r>
          </a:p>
        </p:txBody>
      </p:sp>
    </p:spTree>
    <p:extLst>
      <p:ext uri="{BB962C8B-B14F-4D97-AF65-F5344CB8AC3E}">
        <p14:creationId xmlns:p14="http://schemas.microsoft.com/office/powerpoint/2010/main" val="8267791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94648955"/>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7024287-C9B9-48AC-8E4D-A282DE2F44F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3" name="Footer Placeholder 2">
            <a:extLst>
              <a:ext uri="{FF2B5EF4-FFF2-40B4-BE49-F238E27FC236}">
                <a16:creationId xmlns:a16="http://schemas.microsoft.com/office/drawing/2014/main" id="{2D34C9A2-75A7-4164-B3B8-E6A9D60BA0B6}"/>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4" name="Slide Number Placeholder 3">
            <a:extLst>
              <a:ext uri="{FF2B5EF4-FFF2-40B4-BE49-F238E27FC236}">
                <a16:creationId xmlns:a16="http://schemas.microsoft.com/office/drawing/2014/main" id="{ECBE73CE-2859-4D49-A9EC-26AF3FBDF6A3}"/>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5" name="Freeform: Shape 4">
            <a:extLst>
              <a:ext uri="{FF2B5EF4-FFF2-40B4-BE49-F238E27FC236}">
                <a16:creationId xmlns:a16="http://schemas.microsoft.com/office/drawing/2014/main" id="{AA5ED585-FEBB-4DAD-84C0-97BEE6C360C3}"/>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6" name="Freeform: Shape 5">
            <a:extLst>
              <a:ext uri="{FF2B5EF4-FFF2-40B4-BE49-F238E27FC236}">
                <a16:creationId xmlns:a16="http://schemas.microsoft.com/office/drawing/2014/main" id="{EF6AC352-A720-4DB3-87CA-A33B0607CA2F}"/>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7" name="Title 6">
            <a:extLst>
              <a:ext uri="{FF2B5EF4-FFF2-40B4-BE49-F238E27FC236}">
                <a16:creationId xmlns:a16="http://schemas.microsoft.com/office/drawing/2014/main" id="{C9A1C714-6A0E-456D-A2E2-6288C0EA077B}"/>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63540568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FFC812-4DB6-4F98-9404-29C191D3BA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2F0855E-0CD6-47DD-B648-4C84C783D7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D50082B-17D7-4D61-8AEB-81517D85D25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1A70783-FF31-4C4E-9196-EB169B209747}"/>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7D92E260-747D-40FD-A062-9DD5E6835ABB}"/>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887E50A0-1E05-49C5-88C9-46267751201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2C155C63-9F58-4422-B669-F9748628067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385DBA62-0EDB-47AA-86C7-90463BC9B308}"/>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86281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1D7521-E43D-41D1-B458-26B20DC6DDD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2472CF2-2653-4B98-A416-D7A0A860ECE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A6EF87F5-0B10-4AC7-9599-F088C5E796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2A07CB7-0520-4D64-B76C-C31AC557832D}"/>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92EEB226-AD45-45DF-AAB5-5513AE732AA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95E96AEB-9481-4CCE-B110-FEDD334835B8}"/>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6BA9707F-7BCE-464F-BF45-E216527084EE}"/>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BC589723-2CC8-49D1-B4E1-36FECED6A2D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3140125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AFA665D7-34D0-4262-B345-9B1A1BA8DA17}"/>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9ECC553-79E5-4B14-89C9-4DAD2B1021B1}"/>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55797934-7E2B-4F94-89C4-0279413FF821}"/>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1170432" y="1399032"/>
            <a:ext cx="3236976" cy="4069080"/>
          </a:xfrm>
        </p:spPr>
        <p:txBody>
          <a:bodyPr/>
          <a:lstStyle>
            <a:lvl1pPr algn="ctr">
              <a:defRPr>
                <a:solidFill>
                  <a:schemeClr val="bg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788152" y="1527048"/>
            <a:ext cx="5111496" cy="3931920"/>
          </a:xfrm>
        </p:spPr>
        <p:txBody>
          <a:bodyPr anchor="ctr"/>
          <a:lstStyle>
            <a:lvl1pPr marL="0" indent="0">
              <a:buNone/>
              <a:defRPr/>
            </a:lvl1pPr>
            <a:lvl2pPr marL="228600">
              <a:defRPr/>
            </a:lvl2pPr>
            <a:lvl3pPr marL="457200">
              <a:defRPr/>
            </a:lvl3pPr>
            <a:lvl4pPr>
              <a:buNone/>
              <a:defRPr/>
            </a:lvl4pPr>
          </a:lstStyle>
          <a:p>
            <a:pPr lvl="0"/>
            <a:r>
              <a:rPr lang="en-US"/>
              <a:t>Click to edit Master text styles</a:t>
            </a:r>
          </a:p>
          <a:p>
            <a:pPr lvl="1"/>
            <a:r>
              <a:rPr lang="en-US"/>
              <a:t>Second level</a:t>
            </a:r>
          </a:p>
          <a:p>
            <a:pPr lvl="2"/>
            <a:r>
              <a:rPr lang="en-US"/>
              <a:t>Third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8139446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2 small pictures">
    <p:spTree>
      <p:nvGrpSpPr>
        <p:cNvPr id="1" name=""/>
        <p:cNvGrpSpPr/>
        <p:nvPr/>
      </p:nvGrpSpPr>
      <p:grpSpPr>
        <a:xfrm>
          <a:off x="0" y="0"/>
          <a:ext cx="0" cy="0"/>
          <a:chOff x="0" y="0"/>
          <a:chExt cx="0" cy="0"/>
        </a:xfrm>
      </p:grpSpPr>
      <p:sp>
        <p:nvSpPr>
          <p:cNvPr id="22" name="Picture Placeholder 21">
            <a:extLst>
              <a:ext uri="{FF2B5EF4-FFF2-40B4-BE49-F238E27FC236}">
                <a16:creationId xmlns:a16="http://schemas.microsoft.com/office/drawing/2014/main" id="{5A614E3F-4FB2-4152-A59C-941C908D7B05}"/>
              </a:ext>
            </a:extLst>
          </p:cNvPr>
          <p:cNvSpPr>
            <a:spLocks noGrp="1"/>
          </p:cNvSpPr>
          <p:nvPr>
            <p:ph type="pic" sz="quarter" idx="13"/>
          </p:nvPr>
        </p:nvSpPr>
        <p:spPr>
          <a:xfrm>
            <a:off x="7200479" y="1150210"/>
            <a:ext cx="2207046" cy="2204178"/>
          </a:xfrm>
          <a:custGeom>
            <a:avLst/>
            <a:gdLst>
              <a:gd name="connsiteX0" fmla="*/ 1098749 w 2207046"/>
              <a:gd name="connsiteY0" fmla="*/ 0 h 2204178"/>
              <a:gd name="connsiteX1" fmla="*/ 2201707 w 2207046"/>
              <a:gd name="connsiteY1" fmla="*/ 995326 h 2204178"/>
              <a:gd name="connsiteX2" fmla="*/ 2207046 w 2207046"/>
              <a:gd name="connsiteY2" fmla="*/ 1101058 h 2204178"/>
              <a:gd name="connsiteX3" fmla="*/ 2207046 w 2207046"/>
              <a:gd name="connsiteY3" fmla="*/ 1116306 h 2204178"/>
              <a:gd name="connsiteX4" fmla="*/ 2201707 w 2207046"/>
              <a:gd name="connsiteY4" fmla="*/ 1222039 h 2204178"/>
              <a:gd name="connsiteX5" fmla="*/ 1322187 w 2207046"/>
              <a:gd name="connsiteY5" fmla="*/ 2194840 h 2204178"/>
              <a:gd name="connsiteX6" fmla="*/ 1260999 w 2207046"/>
              <a:gd name="connsiteY6" fmla="*/ 2204178 h 2204178"/>
              <a:gd name="connsiteX7" fmla="*/ 936500 w 2207046"/>
              <a:gd name="connsiteY7" fmla="*/ 2204178 h 2204178"/>
              <a:gd name="connsiteX8" fmla="*/ 875311 w 2207046"/>
              <a:gd name="connsiteY8" fmla="*/ 2194840 h 2204178"/>
              <a:gd name="connsiteX9" fmla="*/ 12592 w 2207046"/>
              <a:gd name="connsiteY9" fmla="*/ 1332120 h 2204178"/>
              <a:gd name="connsiteX10" fmla="*/ 0 w 2207046"/>
              <a:gd name="connsiteY10" fmla="*/ 1249617 h 2204178"/>
              <a:gd name="connsiteX11" fmla="*/ 0 w 2207046"/>
              <a:gd name="connsiteY11" fmla="*/ 967747 h 2204178"/>
              <a:gd name="connsiteX12" fmla="*/ 12592 w 2207046"/>
              <a:gd name="connsiteY12" fmla="*/ 885244 h 2204178"/>
              <a:gd name="connsiteX13" fmla="*/ 1098749 w 2207046"/>
              <a:gd name="connsiteY13" fmla="*/ 0 h 22041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207046" h="2204178">
                <a:moveTo>
                  <a:pt x="1098749" y="0"/>
                </a:moveTo>
                <a:cubicBezTo>
                  <a:pt x="1672788" y="0"/>
                  <a:pt x="2144931" y="436266"/>
                  <a:pt x="2201707" y="995326"/>
                </a:cubicBezTo>
                <a:lnTo>
                  <a:pt x="2207046" y="1101058"/>
                </a:lnTo>
                <a:lnTo>
                  <a:pt x="2207046" y="1116306"/>
                </a:lnTo>
                <a:lnTo>
                  <a:pt x="2201707" y="1222039"/>
                </a:lnTo>
                <a:cubicBezTo>
                  <a:pt x="2152501" y="1706557"/>
                  <a:pt x="1791308" y="2098844"/>
                  <a:pt x="1322187" y="2194840"/>
                </a:cubicBezTo>
                <a:lnTo>
                  <a:pt x="1260999" y="2204178"/>
                </a:lnTo>
                <a:lnTo>
                  <a:pt x="936500" y="2204178"/>
                </a:lnTo>
                <a:lnTo>
                  <a:pt x="875311" y="2194840"/>
                </a:lnTo>
                <a:cubicBezTo>
                  <a:pt x="442276" y="2106228"/>
                  <a:pt x="101204" y="1765156"/>
                  <a:pt x="12592" y="1332120"/>
                </a:cubicBezTo>
                <a:lnTo>
                  <a:pt x="0" y="1249617"/>
                </a:lnTo>
                <a:lnTo>
                  <a:pt x="0" y="967747"/>
                </a:lnTo>
                <a:lnTo>
                  <a:pt x="12592" y="885244"/>
                </a:lnTo>
                <a:cubicBezTo>
                  <a:pt x="115972" y="380036"/>
                  <a:pt x="562980" y="0"/>
                  <a:pt x="1098749"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8A1F486A-F545-4642-B1CB-5356704413D3}"/>
              </a:ext>
            </a:extLst>
          </p:cNvPr>
          <p:cNvSpPr>
            <a:spLocks noGrp="1"/>
          </p:cNvSpPr>
          <p:nvPr>
            <p:ph type="pic" sz="quarter" idx="14"/>
          </p:nvPr>
        </p:nvSpPr>
        <p:spPr>
          <a:xfrm>
            <a:off x="8444632" y="2579683"/>
            <a:ext cx="3096807" cy="3096807"/>
          </a:xfrm>
          <a:custGeom>
            <a:avLst/>
            <a:gdLst>
              <a:gd name="connsiteX0" fmla="*/ 1548404 w 3096807"/>
              <a:gd name="connsiteY0" fmla="*/ 0 h 3096807"/>
              <a:gd name="connsiteX1" fmla="*/ 3096807 w 3096807"/>
              <a:gd name="connsiteY1" fmla="*/ 1548404 h 3096807"/>
              <a:gd name="connsiteX2" fmla="*/ 1548404 w 3096807"/>
              <a:gd name="connsiteY2" fmla="*/ 3096807 h 3096807"/>
              <a:gd name="connsiteX3" fmla="*/ 0 w 3096807"/>
              <a:gd name="connsiteY3" fmla="*/ 1548404 h 3096807"/>
              <a:gd name="connsiteX4" fmla="*/ 1548404 w 3096807"/>
              <a:gd name="connsiteY4" fmla="*/ 0 h 309680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096807" h="3096807">
                <a:moveTo>
                  <a:pt x="1548404" y="0"/>
                </a:moveTo>
                <a:cubicBezTo>
                  <a:pt x="2403564" y="0"/>
                  <a:pt x="3096807" y="693243"/>
                  <a:pt x="3096807" y="1548404"/>
                </a:cubicBezTo>
                <a:cubicBezTo>
                  <a:pt x="3096807" y="2403564"/>
                  <a:pt x="2403564" y="3096807"/>
                  <a:pt x="1548404" y="3096807"/>
                </a:cubicBezTo>
                <a:cubicBezTo>
                  <a:pt x="693243" y="3096807"/>
                  <a:pt x="0" y="2403564"/>
                  <a:pt x="0" y="1548404"/>
                </a:cubicBezTo>
                <a:cubicBezTo>
                  <a:pt x="0" y="693243"/>
                  <a:pt x="693243" y="0"/>
                  <a:pt x="1548404" y="0"/>
                </a:cubicBezTo>
                <a:close/>
              </a:path>
            </a:pathLst>
          </a:custGeom>
        </p:spPr>
        <p:txBody>
          <a:bodyPr wrap="square" anchor="ctr">
            <a:noAutofit/>
          </a:bodyPr>
          <a:lstStyle>
            <a:lvl1pPr algn="ctr">
              <a:buNone/>
              <a:defRPr sz="1800"/>
            </a:lvl1pPr>
          </a:lstStyle>
          <a:p>
            <a:r>
              <a:rPr lang="en-US"/>
              <a:t>Click icon to add picture</a:t>
            </a:r>
            <a:endParaRPr lang="en-US" dirty="0"/>
          </a:p>
        </p:txBody>
      </p:sp>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4"/>
            <a:ext cx="5806440" cy="1325880"/>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539496" y="1825625"/>
            <a:ext cx="5806440" cy="4352544"/>
          </a:xfrm>
        </p:spPr>
        <p:txBody>
          <a:bodyPr>
            <a:normAutofit/>
          </a:bodyPr>
          <a:lstStyle>
            <a:lvl1pPr marL="0" indent="0">
              <a:lnSpc>
                <a:spcPct val="110000"/>
              </a:lnSpc>
              <a:buNone/>
              <a:defRPr sz="2400"/>
            </a:lvl1pPr>
            <a:lvl2pPr marL="228600">
              <a:lnSpc>
                <a:spcPct val="110000"/>
              </a:lnSpc>
              <a:defRPr sz="2000"/>
            </a:lvl2pPr>
            <a:lvl3pPr marL="457200">
              <a:lnSpc>
                <a:spcPct val="110000"/>
              </a:lnSpc>
              <a:defRPr sz="1800"/>
            </a:lvl3pPr>
            <a:lvl4pPr marL="685800">
              <a:lnSpc>
                <a:spcPct val="110000"/>
              </a:lnSpc>
              <a:defRPr sz="1600"/>
            </a:lvl4pPr>
            <a:lvl5pPr>
              <a:lnSpc>
                <a:spcPct val="110000"/>
              </a:lnSpc>
              <a:defRPr/>
            </a:lvl5pPr>
          </a:lstStyle>
          <a:p>
            <a:pPr lvl="0"/>
            <a:r>
              <a:rPr lang="en-US"/>
              <a:t>Click to edit Master text styles</a:t>
            </a:r>
          </a:p>
          <a:p>
            <a:pPr lvl="1"/>
            <a:r>
              <a:rPr lang="en-US"/>
              <a:t>Second level</a:t>
            </a:r>
          </a:p>
          <a:p>
            <a:pPr lvl="2"/>
            <a:r>
              <a:rPr lang="en-US"/>
              <a:t>Third level</a:t>
            </a:r>
          </a:p>
          <a:p>
            <a:pPr lvl="3"/>
            <a:r>
              <a:rPr lang="en-US"/>
              <a:t>Fourth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Oval 9">
            <a:extLst>
              <a:ext uri="{FF2B5EF4-FFF2-40B4-BE49-F238E27FC236}">
                <a16:creationId xmlns:a16="http://schemas.microsoft.com/office/drawing/2014/main" id="{E8E71C73-7BAD-4838-88C1-42E045A9D179}"/>
              </a:ext>
            </a:extLst>
          </p:cNvPr>
          <p:cNvSpPr/>
          <p:nvPr userDrawn="1"/>
        </p:nvSpPr>
        <p:spPr>
          <a:xfrm>
            <a:off x="10249620" y="1555068"/>
            <a:ext cx="819303" cy="79707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44560922-5803-412D-880B-065E75DCBC0A}"/>
              </a:ext>
            </a:extLst>
          </p:cNvPr>
          <p:cNvSpPr/>
          <p:nvPr userDrawn="1"/>
        </p:nvSpPr>
        <p:spPr>
          <a:xfrm>
            <a:off x="7590089" y="4034393"/>
            <a:ext cx="876704" cy="876704"/>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208399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200EACD1-D216-4037-8AFF-80CF273586DF}"/>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Arc 7">
            <a:extLst>
              <a:ext uri="{FF2B5EF4-FFF2-40B4-BE49-F238E27FC236}">
                <a16:creationId xmlns:a16="http://schemas.microsoft.com/office/drawing/2014/main" id="{F941DE04-3FEA-4A57-B200-F9F6A765C792}"/>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Oval 13">
            <a:extLst>
              <a:ext uri="{FF2B5EF4-FFF2-40B4-BE49-F238E27FC236}">
                <a16:creationId xmlns:a16="http://schemas.microsoft.com/office/drawing/2014/main" id="{A565C7B4-4152-4548-A771-EB148A028FDB}"/>
              </a:ext>
            </a:extLst>
          </p:cNvPr>
          <p:cNvSpPr/>
          <p:nvPr userDrawn="1"/>
        </p:nvSpPr>
        <p:spPr>
          <a:xfrm>
            <a:off x="8165417" y="5241988"/>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A04C0001-5D76-45A0-A9F4-7172BDDD5D28}"/>
              </a:ext>
            </a:extLst>
          </p:cNvPr>
          <p:cNvSpPr>
            <a:spLocks noGrp="1"/>
          </p:cNvSpPr>
          <p:nvPr>
            <p:ph type="title"/>
          </p:nvPr>
        </p:nvSpPr>
        <p:spPr>
          <a:xfrm>
            <a:off x="3319272" y="1380744"/>
            <a:ext cx="5559552" cy="2514600"/>
          </a:xfrm>
        </p:spPr>
        <p:txBody>
          <a:bodyPr anchor="b"/>
          <a:lstStyle>
            <a:lvl1pPr algn="ctr">
              <a:defRPr sz="6000">
                <a:solidFill>
                  <a:schemeClr val="bg1"/>
                </a:solidFill>
              </a:defRPr>
            </a:lvl1pPr>
          </a:lstStyle>
          <a:p>
            <a:r>
              <a:rPr lang="en-US"/>
              <a:t>Click to edit Master title style</a:t>
            </a:r>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319272" y="4078224"/>
            <a:ext cx="5559552" cy="1536192"/>
          </a:xfrm>
        </p:spPr>
        <p:txBody>
          <a:bodyPr/>
          <a:lstStyle>
            <a:lvl1pPr marL="0" indent="0" algn="ctr">
              <a:buNone/>
              <a:defRPr sz="24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557376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FF209-11EE-4A3F-9685-A155FECD0DC8}"/>
              </a:ext>
            </a:extLst>
          </p:cNvPr>
          <p:cNvSpPr>
            <a:spLocks noGrp="1"/>
          </p:cNvSpPr>
          <p:nvPr>
            <p:ph type="title"/>
          </p:nvPr>
        </p:nvSpPr>
        <p:spPr>
          <a:xfrm>
            <a:off x="539496" y="365125"/>
            <a:ext cx="10515600" cy="1325563"/>
          </a:xfrm>
        </p:spPr>
        <p:txBody>
          <a:bodyPr/>
          <a:lstStyle/>
          <a:p>
            <a:r>
              <a:rPr lang="en-US"/>
              <a:t>Click to edit Master title style</a:t>
            </a:r>
          </a:p>
        </p:txBody>
      </p:sp>
      <p:sp>
        <p:nvSpPr>
          <p:cNvPr id="3" name="Content Placeholder 2">
            <a:extLst>
              <a:ext uri="{FF2B5EF4-FFF2-40B4-BE49-F238E27FC236}">
                <a16:creationId xmlns:a16="http://schemas.microsoft.com/office/drawing/2014/main" id="{0A47AF11-F208-4FDA-9E19-D6CA3472134E}"/>
              </a:ext>
            </a:extLst>
          </p:cNvPr>
          <p:cNvSpPr>
            <a:spLocks noGrp="1"/>
          </p:cNvSpPr>
          <p:nvPr>
            <p:ph idx="1"/>
          </p:nvPr>
        </p:nvSpPr>
        <p:spPr>
          <a:xfrm>
            <a:off x="1179576" y="1911096"/>
            <a:ext cx="98298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6E82FA1-02B7-467E-9F16-D178149407C5}"/>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6D389247-FB8A-4494-859B-B3754B02A5EE}"/>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52CA5B62-3338-46A5-B381-A63B88CB0DDA}"/>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7" name="Freeform: Shape 6">
            <a:extLst>
              <a:ext uri="{FF2B5EF4-FFF2-40B4-BE49-F238E27FC236}">
                <a16:creationId xmlns:a16="http://schemas.microsoft.com/office/drawing/2014/main" id="{23DA7759-3209-4FE2-96D1-4EEDD81E9EA0}"/>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Freeform: Shape 7">
            <a:extLst>
              <a:ext uri="{FF2B5EF4-FFF2-40B4-BE49-F238E27FC236}">
                <a16:creationId xmlns:a16="http://schemas.microsoft.com/office/drawing/2014/main" id="{41460DAD-8769-4C9F-9C8C-BB0443909D76}"/>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750812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11BF3-02E8-4EB7-818E-652B82CF2C9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6" name="Freeform: Shape 5">
            <a:extLst>
              <a:ext uri="{FF2B5EF4-FFF2-40B4-BE49-F238E27FC236}">
                <a16:creationId xmlns:a16="http://schemas.microsoft.com/office/drawing/2014/main" id="{DC13EF9C-0B5A-4364-91AA-E5DD5B536E54}"/>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7" name="Freeform: Shape 6">
            <a:extLst>
              <a:ext uri="{FF2B5EF4-FFF2-40B4-BE49-F238E27FC236}">
                <a16:creationId xmlns:a16="http://schemas.microsoft.com/office/drawing/2014/main" id="{8F674475-6327-490A-BD7F-084F5C07F2E4}"/>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8" name="Content Placeholder 2">
            <a:extLst>
              <a:ext uri="{FF2B5EF4-FFF2-40B4-BE49-F238E27FC236}">
                <a16:creationId xmlns:a16="http://schemas.microsoft.com/office/drawing/2014/main" id="{4753B078-30BA-4AB9-A020-EE8D9404B69E}"/>
              </a:ext>
            </a:extLst>
          </p:cNvPr>
          <p:cNvSpPr>
            <a:spLocks noGrp="1"/>
          </p:cNvSpPr>
          <p:nvPr>
            <p:ph idx="1"/>
          </p:nvPr>
        </p:nvSpPr>
        <p:spPr>
          <a:xfrm>
            <a:off x="838200" y="1911096"/>
            <a:ext cx="10515600" cy="385974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989230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slide with picture">
    <p:bg>
      <p:bgPr>
        <a:solidFill>
          <a:schemeClr val="tx1"/>
        </a:solidFill>
        <a:effectLst/>
      </p:bgPr>
    </p:bg>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3E3FD7E-C80A-4707-A8E9-4134DF91F3FF}"/>
              </a:ext>
            </a:extLst>
          </p:cNvPr>
          <p:cNvSpPr>
            <a:spLocks noGrp="1"/>
          </p:cNvSpPr>
          <p:nvPr>
            <p:ph type="pic" sz="quarter" idx="10"/>
          </p:nvPr>
        </p:nvSpPr>
        <p:spPr>
          <a:xfrm>
            <a:off x="0" y="1"/>
            <a:ext cx="12192000" cy="6858000"/>
          </a:xfrm>
        </p:spPr>
        <p:txBody>
          <a:bodyPr/>
          <a:lstStyle>
            <a:lvl1pPr>
              <a:buNone/>
              <a:defRPr>
                <a:solidFill>
                  <a:schemeClr val="bg1"/>
                </a:solidFill>
              </a:defRPr>
            </a:lvl1pPr>
          </a:lstStyle>
          <a:p>
            <a:r>
              <a:rPr lang="en-US"/>
              <a:t>Click icon to add picture</a:t>
            </a:r>
            <a:endParaRPr lang="en-US" dirty="0"/>
          </a:p>
        </p:txBody>
      </p:sp>
      <p:sp>
        <p:nvSpPr>
          <p:cNvPr id="10" name="Title 9">
            <a:extLst>
              <a:ext uri="{FF2B5EF4-FFF2-40B4-BE49-F238E27FC236}">
                <a16:creationId xmlns:a16="http://schemas.microsoft.com/office/drawing/2014/main" id="{10EC23F5-CD2E-4207-A4E6-73BDFF74D868}"/>
              </a:ext>
            </a:extLst>
          </p:cNvPr>
          <p:cNvSpPr>
            <a:spLocks noGrp="1"/>
          </p:cNvSpPr>
          <p:nvPr>
            <p:ph type="title"/>
          </p:nvPr>
        </p:nvSpPr>
        <p:spPr>
          <a:xfrm>
            <a:off x="3111500" y="370600"/>
            <a:ext cx="5923842" cy="5923842"/>
          </a:xfrm>
          <a:custGeom>
            <a:avLst/>
            <a:gdLst>
              <a:gd name="connsiteX0" fmla="*/ 2961921 w 5923842"/>
              <a:gd name="connsiteY0" fmla="*/ 0 h 5923842"/>
              <a:gd name="connsiteX1" fmla="*/ 5923842 w 5923842"/>
              <a:gd name="connsiteY1" fmla="*/ 2961921 h 5923842"/>
              <a:gd name="connsiteX2" fmla="*/ 2961921 w 5923842"/>
              <a:gd name="connsiteY2" fmla="*/ 5923842 h 5923842"/>
              <a:gd name="connsiteX3" fmla="*/ 0 w 5923842"/>
              <a:gd name="connsiteY3" fmla="*/ 2961921 h 5923842"/>
              <a:gd name="connsiteX4" fmla="*/ 2961921 w 5923842"/>
              <a:gd name="connsiteY4" fmla="*/ 0 h 592384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923842" h="5923842">
                <a:moveTo>
                  <a:pt x="2961921" y="0"/>
                </a:moveTo>
                <a:cubicBezTo>
                  <a:pt x="4597745" y="0"/>
                  <a:pt x="5923842" y="1326097"/>
                  <a:pt x="5923842" y="2961921"/>
                </a:cubicBezTo>
                <a:cubicBezTo>
                  <a:pt x="5923842" y="4597745"/>
                  <a:pt x="4597745" y="5923842"/>
                  <a:pt x="2961921" y="5923842"/>
                </a:cubicBezTo>
                <a:cubicBezTo>
                  <a:pt x="1326097" y="5923842"/>
                  <a:pt x="0" y="4597745"/>
                  <a:pt x="0" y="2961921"/>
                </a:cubicBezTo>
                <a:cubicBezTo>
                  <a:pt x="0" y="1326097"/>
                  <a:pt x="1326097" y="0"/>
                  <a:pt x="2961921" y="0"/>
                </a:cubicBezTo>
                <a:close/>
              </a:path>
            </a:pathLst>
          </a:custGeom>
          <a:solidFill>
            <a:schemeClr val="bg1">
              <a:alpha val="95000"/>
            </a:schemeClr>
          </a:solidFill>
        </p:spPr>
        <p:txBody>
          <a:bodyPr wrap="square" lIns="457200" rIns="457200" bIns="2331720" anchor="b" anchorCtr="0">
            <a:noAutofit/>
          </a:bodyPr>
          <a:lstStyle>
            <a:lvl1pPr algn="ctr">
              <a:defRPr sz="4000">
                <a:solidFill>
                  <a:schemeClr val="tx1"/>
                </a:solidFill>
              </a:defRPr>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9E1462C4-0E4B-4DB7-A8BF-FE55142760AF}"/>
              </a:ext>
            </a:extLst>
          </p:cNvPr>
          <p:cNvSpPr>
            <a:spLocks noGrp="1"/>
          </p:cNvSpPr>
          <p:nvPr>
            <p:ph type="body" idx="1"/>
          </p:nvPr>
        </p:nvSpPr>
        <p:spPr>
          <a:xfrm>
            <a:off x="3575304" y="4379976"/>
            <a:ext cx="5038344" cy="713232"/>
          </a:xfrm>
        </p:spPr>
        <p:txBody>
          <a:bodyPr/>
          <a:lstStyle>
            <a:lvl1pPr marL="0" indent="0" algn="ctr">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11" name="Date Placeholder 10">
            <a:extLst>
              <a:ext uri="{FF2B5EF4-FFF2-40B4-BE49-F238E27FC236}">
                <a16:creationId xmlns:a16="http://schemas.microsoft.com/office/drawing/2014/main" id="{6B76FE53-FB67-4871-8485-71BAAFD7D1BF}"/>
              </a:ext>
            </a:extLst>
          </p:cNvPr>
          <p:cNvSpPr>
            <a:spLocks noGrp="1"/>
          </p:cNvSpPr>
          <p:nvPr>
            <p:ph type="dt" sz="half" idx="11"/>
          </p:nvPr>
        </p:nvSpPr>
        <p:spPr/>
        <p:txBody>
          <a:bodyPr/>
          <a:lstStyle>
            <a:lvl1pPr>
              <a:defRPr>
                <a:solidFill>
                  <a:schemeClr val="bg1"/>
                </a:solidFill>
                <a:latin typeface="+mn-lt"/>
              </a:defRPr>
            </a:lvl1pPr>
          </a:lstStyle>
          <a:p>
            <a:pPr>
              <a:defRPr/>
            </a:pPr>
            <a:r>
              <a:rPr lang="en-US" dirty="0"/>
              <a:t>9/3/20XX</a:t>
            </a:r>
          </a:p>
        </p:txBody>
      </p:sp>
      <p:sp>
        <p:nvSpPr>
          <p:cNvPr id="12" name="Footer Placeholder 11">
            <a:extLst>
              <a:ext uri="{FF2B5EF4-FFF2-40B4-BE49-F238E27FC236}">
                <a16:creationId xmlns:a16="http://schemas.microsoft.com/office/drawing/2014/main" id="{AD26FED4-1CE2-444B-A77E-EB3CB505AF19}"/>
              </a:ext>
            </a:extLst>
          </p:cNvPr>
          <p:cNvSpPr>
            <a:spLocks noGrp="1"/>
          </p:cNvSpPr>
          <p:nvPr>
            <p:ph type="ftr" sz="quarter" idx="12"/>
          </p:nvPr>
        </p:nvSpPr>
        <p:spPr/>
        <p:txBody>
          <a:bodyPr/>
          <a:lstStyle>
            <a:lvl1pPr>
              <a:defRPr>
                <a:solidFill>
                  <a:schemeClr val="bg1"/>
                </a:solidFill>
                <a:latin typeface="+mn-lt"/>
              </a:defRPr>
            </a:lvl1pPr>
          </a:lstStyle>
          <a:p>
            <a:pPr>
              <a:defRPr/>
            </a:pPr>
            <a:r>
              <a:rPr lang="en-US" dirty="0"/>
              <a:t>Presentation Title</a:t>
            </a:r>
          </a:p>
        </p:txBody>
      </p:sp>
      <p:sp>
        <p:nvSpPr>
          <p:cNvPr id="13" name="Slide Number Placeholder 12">
            <a:extLst>
              <a:ext uri="{FF2B5EF4-FFF2-40B4-BE49-F238E27FC236}">
                <a16:creationId xmlns:a16="http://schemas.microsoft.com/office/drawing/2014/main" id="{28FD25AA-10CC-48D8-9577-257871107B9A}"/>
              </a:ext>
            </a:extLst>
          </p:cNvPr>
          <p:cNvSpPr>
            <a:spLocks noGrp="1"/>
          </p:cNvSpPr>
          <p:nvPr>
            <p:ph type="sldNum" sz="quarter" idx="13"/>
          </p:nvPr>
        </p:nvSpPr>
        <p:spPr/>
        <p:txBody>
          <a:bodyPr/>
          <a:lstStyle>
            <a:lvl1pPr>
              <a:defRPr>
                <a:solidFill>
                  <a:schemeClr val="bg1"/>
                </a:solidFill>
                <a:latin typeface="+mn-lt"/>
              </a:defRPr>
            </a:lvl1pPr>
          </a:lstStyle>
          <a:p>
            <a:pPr>
              <a:defRPr/>
            </a:pPr>
            <a:fld id="{D76B855D-E9CC-4FF8-AD85-6CDC7B89A0DE}" type="slidenum">
              <a:rPr lang="en-US" smtClean="0"/>
              <a:pPr>
                <a:defRPr/>
              </a:pPr>
              <a:t>‹#›</a:t>
            </a:fld>
            <a:endParaRPr lang="en-US" dirty="0"/>
          </a:p>
        </p:txBody>
      </p:sp>
    </p:spTree>
    <p:extLst>
      <p:ext uri="{BB962C8B-B14F-4D97-AF65-F5344CB8AC3E}">
        <p14:creationId xmlns:p14="http://schemas.microsoft.com/office/powerpoint/2010/main" val="2203281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ABFD05-2CB2-4A7E-89E7-57615BA82B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F9532B8-D460-476D-816F-725E8D96C0A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26F7120F-70AF-4ED5-B364-3AA55C6B44B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3D8B65F-F709-469F-9961-4D01896CAA12}"/>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6" name="Footer Placeholder 5">
            <a:extLst>
              <a:ext uri="{FF2B5EF4-FFF2-40B4-BE49-F238E27FC236}">
                <a16:creationId xmlns:a16="http://schemas.microsoft.com/office/drawing/2014/main" id="{B781C6BC-B23D-48BC-AD44-654DDB8D0122}"/>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7" name="Slide Number Placeholder 6">
            <a:extLst>
              <a:ext uri="{FF2B5EF4-FFF2-40B4-BE49-F238E27FC236}">
                <a16:creationId xmlns:a16="http://schemas.microsoft.com/office/drawing/2014/main" id="{6100D60B-86A1-479D-BCE8-06D2C3DBC94E}"/>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8" name="Freeform: Shape 7">
            <a:extLst>
              <a:ext uri="{FF2B5EF4-FFF2-40B4-BE49-F238E27FC236}">
                <a16:creationId xmlns:a16="http://schemas.microsoft.com/office/drawing/2014/main" id="{B4EC5136-99DA-40B5-8F79-5C3A56D38BA1}"/>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9" name="Freeform: Shape 8">
            <a:extLst>
              <a:ext uri="{FF2B5EF4-FFF2-40B4-BE49-F238E27FC236}">
                <a16:creationId xmlns:a16="http://schemas.microsoft.com/office/drawing/2014/main" id="{4F8FB775-26C4-41BA-837C-4478D48D215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769069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2983E-E761-4429-9203-7FE8B2DB67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921E9B7-62BE-49BA-AC6B-55250D66277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C41A3FD-B90A-4C31-BD6B-581F9E2E0E5E}"/>
              </a:ext>
            </a:extLst>
          </p:cNvPr>
          <p:cNvSpPr>
            <a:spLocks noGrp="1"/>
          </p:cNvSpPr>
          <p:nvPr>
            <p:ph sz="half" idx="2"/>
          </p:nvPr>
        </p:nvSpPr>
        <p:spPr>
          <a:xfrm>
            <a:off x="839788" y="2505075"/>
            <a:ext cx="5157787"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060D1D55-B722-4968-B171-AF3B462DDAD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D71085A8-02C2-4E7F-935E-5AEECBAD19BE}"/>
              </a:ext>
            </a:extLst>
          </p:cNvPr>
          <p:cNvSpPr>
            <a:spLocks noGrp="1"/>
          </p:cNvSpPr>
          <p:nvPr>
            <p:ph sz="quarter" idx="4"/>
          </p:nvPr>
        </p:nvSpPr>
        <p:spPr>
          <a:xfrm>
            <a:off x="6172200" y="2505075"/>
            <a:ext cx="5183188" cy="3684588"/>
          </a:xfrm>
        </p:spPr>
        <p:txBody>
          <a:bodyPr>
            <a:normAutofit/>
          </a:bodyPr>
          <a:lstStyle>
            <a:lvl1pPr>
              <a:defRPr sz="2400"/>
            </a:lvl1pPr>
            <a:lvl2pPr>
              <a:defRPr sz="2000"/>
            </a:lvl2pPr>
            <a:lvl3pPr>
              <a:defRPr sz="1800"/>
            </a:lvl3pPr>
            <a:lvl4pPr>
              <a:defRPr sz="1600"/>
            </a:lvl4pPr>
            <a:lvl5pPr>
              <a:defRPr sz="16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A8A5018-8A77-40E8-B159-4894ECF228B1}"/>
              </a:ext>
            </a:extLst>
          </p:cNvPr>
          <p:cNvSpPr>
            <a:spLocks noGrp="1"/>
          </p:cNvSpPr>
          <p:nvPr>
            <p:ph type="dt" sz="half" idx="10"/>
          </p:nvPr>
        </p:nvSpPr>
        <p:spPr/>
        <p:txBody>
          <a:bodyPr/>
          <a:lstStyle>
            <a:lvl1pPr>
              <a:defRPr>
                <a:latin typeface="+mn-lt"/>
              </a:defRPr>
            </a:lvl1pPr>
          </a:lstStyle>
          <a:p>
            <a:pPr>
              <a:defRPr/>
            </a:pPr>
            <a:r>
              <a:rPr lang="en-US" dirty="0">
                <a:solidFill>
                  <a:prstClr val="black">
                    <a:tint val="75000"/>
                  </a:prstClr>
                </a:solidFill>
              </a:rPr>
              <a:t>9/3/20XX</a:t>
            </a:r>
          </a:p>
        </p:txBody>
      </p:sp>
      <p:sp>
        <p:nvSpPr>
          <p:cNvPr id="8" name="Footer Placeholder 7">
            <a:extLst>
              <a:ext uri="{FF2B5EF4-FFF2-40B4-BE49-F238E27FC236}">
                <a16:creationId xmlns:a16="http://schemas.microsoft.com/office/drawing/2014/main" id="{8AD79441-8908-4461-9FDD-BCE638837098}"/>
              </a:ext>
            </a:extLst>
          </p:cNvPr>
          <p:cNvSpPr>
            <a:spLocks noGrp="1"/>
          </p:cNvSpPr>
          <p:nvPr>
            <p:ph type="ftr" sz="quarter" idx="11"/>
          </p:nvPr>
        </p:nvSpPr>
        <p:spPr/>
        <p:txBody>
          <a:bodyPr/>
          <a:lstStyle>
            <a:lvl1pPr>
              <a:defRPr>
                <a:latin typeface="+mn-lt"/>
              </a:defRPr>
            </a:lvl1pPr>
          </a:lstStyle>
          <a:p>
            <a:pPr>
              <a:defRPr/>
            </a:pPr>
            <a:r>
              <a:rPr lang="en-US" dirty="0">
                <a:solidFill>
                  <a:prstClr val="black">
                    <a:tint val="75000"/>
                  </a:prstClr>
                </a:solidFill>
              </a:rPr>
              <a:t>Presentation Title</a:t>
            </a:r>
          </a:p>
        </p:txBody>
      </p:sp>
      <p:sp>
        <p:nvSpPr>
          <p:cNvPr id="9" name="Slide Number Placeholder 8">
            <a:extLst>
              <a:ext uri="{FF2B5EF4-FFF2-40B4-BE49-F238E27FC236}">
                <a16:creationId xmlns:a16="http://schemas.microsoft.com/office/drawing/2014/main" id="{C8D29F7D-B101-4950-A2C0-F350FB26D45F}"/>
              </a:ext>
            </a:extLst>
          </p:cNvPr>
          <p:cNvSpPr>
            <a:spLocks noGrp="1"/>
          </p:cNvSpPr>
          <p:nvPr>
            <p:ph type="sldNum" sz="quarter" idx="12"/>
          </p:nvPr>
        </p:nvSpPr>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Freeform: Shape 9">
            <a:extLst>
              <a:ext uri="{FF2B5EF4-FFF2-40B4-BE49-F238E27FC236}">
                <a16:creationId xmlns:a16="http://schemas.microsoft.com/office/drawing/2014/main" id="{862D7398-9A79-4B24-9C7D-F0DEED57C70B}"/>
              </a:ext>
            </a:extLst>
          </p:cNvPr>
          <p:cNvSpPr/>
          <p:nvPr/>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0">
            <a:extLst>
              <a:ext uri="{FF2B5EF4-FFF2-40B4-BE49-F238E27FC236}">
                <a16:creationId xmlns:a16="http://schemas.microsoft.com/office/drawing/2014/main" id="{C07F28CD-1873-4E36-A064-2D25E0A85017}"/>
              </a:ext>
            </a:extLst>
          </p:cNvPr>
          <p:cNvSpPr/>
          <p:nvPr/>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955946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7EC5685-19F1-49DA-ADE5-D5D32F1659B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FC0A4D-22A1-4554-B5DE-887974F4DF9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99D5CDC-F2CE-410E-AD13-DDC235C71C6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cap="none" spc="0" baseline="0">
                <a:solidFill>
                  <a:schemeClr val="tx1">
                    <a:tint val="75000"/>
                  </a:schemeClr>
                </a:solidFill>
                <a:latin typeface="+mn-lt"/>
              </a:defRPr>
            </a:lvl1pPr>
          </a:lstStyle>
          <a:p>
            <a:pPr>
              <a:defRPr/>
            </a:pPr>
            <a:r>
              <a:rPr lang="en-US" dirty="0">
                <a:solidFill>
                  <a:prstClr val="black">
                    <a:tint val="75000"/>
                  </a:prstClr>
                </a:solidFill>
              </a:rPr>
              <a:t>9/3/20XX</a:t>
            </a:r>
          </a:p>
        </p:txBody>
      </p:sp>
      <p:sp>
        <p:nvSpPr>
          <p:cNvPr id="5" name="Footer Placeholder 4">
            <a:extLst>
              <a:ext uri="{FF2B5EF4-FFF2-40B4-BE49-F238E27FC236}">
                <a16:creationId xmlns:a16="http://schemas.microsoft.com/office/drawing/2014/main" id="{9340CD45-794A-4BB0-A427-0CE61AEAF48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cap="none" spc="0" baseline="0">
                <a:solidFill>
                  <a:schemeClr val="tx1">
                    <a:tint val="75000"/>
                  </a:schemeClr>
                </a:solidFill>
                <a:latin typeface="+mn-lt"/>
              </a:defRPr>
            </a:lvl1pPr>
          </a:lstStyle>
          <a:p>
            <a:pPr>
              <a:defRPr/>
            </a:pPr>
            <a:r>
              <a:rPr lang="en-US" dirty="0">
                <a:solidFill>
                  <a:prstClr val="black">
                    <a:tint val="75000"/>
                  </a:prstClr>
                </a:solidFill>
              </a:rPr>
              <a:t>Presentation Title</a:t>
            </a:r>
          </a:p>
        </p:txBody>
      </p:sp>
      <p:sp>
        <p:nvSpPr>
          <p:cNvPr id="6" name="Slide Number Placeholder 5">
            <a:extLst>
              <a:ext uri="{FF2B5EF4-FFF2-40B4-BE49-F238E27FC236}">
                <a16:creationId xmlns:a16="http://schemas.microsoft.com/office/drawing/2014/main" id="{FCB3AB91-9588-4071-92D2-364F4A6ED0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cap="none" spc="0" baseline="0">
                <a:solidFill>
                  <a:schemeClr val="tx1">
                    <a:tint val="75000"/>
                  </a:schemeClr>
                </a:solidFill>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3067668650"/>
      </p:ext>
    </p:extLst>
  </p:cSld>
  <p:clrMap bg1="lt1" tx1="dk1" bg2="lt2" tx2="dk2" accent1="accent1" accent2="accent2" accent3="accent3" accent4="accent4" accent5="accent5" accent6="accent6" hlink="hlink" folHlink="folHlink"/>
  <p:sldLayoutIdLst>
    <p:sldLayoutId id="2147483780" r:id="rId1"/>
    <p:sldLayoutId id="2147483781" r:id="rId2"/>
    <p:sldLayoutId id="2147483782" r:id="rId3"/>
    <p:sldLayoutId id="2147483771" r:id="rId4"/>
    <p:sldLayoutId id="2147483770" r:id="rId5"/>
    <p:sldLayoutId id="2147483774" r:id="rId6"/>
    <p:sldLayoutId id="2147483783" r:id="rId7"/>
    <p:sldLayoutId id="2147483772" r:id="rId8"/>
    <p:sldLayoutId id="2147483773" r:id="rId9"/>
    <p:sldLayoutId id="2147483785" r:id="rId10"/>
    <p:sldLayoutId id="2147483786" r:id="rId11"/>
    <p:sldLayoutId id="2147483787" r:id="rId12"/>
    <p:sldLayoutId id="2147483775" r:id="rId13"/>
    <p:sldLayoutId id="2147483788" r:id="rId14"/>
    <p:sldLayoutId id="2147483776" r:id="rId15"/>
    <p:sldLayoutId id="2147483777" r:id="rId16"/>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hyperlink" Target="https://youtu.be/XvU0QXqDQ1Y" TargetMode="External"/><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6.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5.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08836-40C5-46C2-81BA-21AA27176925}"/>
              </a:ext>
            </a:extLst>
          </p:cNvPr>
          <p:cNvSpPr>
            <a:spLocks noGrp="1"/>
          </p:cNvSpPr>
          <p:nvPr>
            <p:ph type="ctrTitle"/>
          </p:nvPr>
        </p:nvSpPr>
        <p:spPr>
          <a:xfrm>
            <a:off x="5710990" y="2983831"/>
            <a:ext cx="3349592" cy="1155032"/>
          </a:xfrm>
        </p:spPr>
        <p:txBody>
          <a:bodyPr>
            <a:normAutofit fontScale="90000"/>
          </a:bodyPr>
          <a:lstStyle/>
          <a:p>
            <a:r>
              <a:rPr lang="en-US" sz="6700" dirty="0">
                <a:solidFill>
                  <a:srgbClr val="FFFFFF"/>
                </a:solidFill>
              </a:rPr>
              <a:t>Elms</a:t>
            </a:r>
            <a:br>
              <a:rPr lang="en-US" dirty="0">
                <a:solidFill>
                  <a:srgbClr val="FFFFFF"/>
                </a:solidFill>
              </a:rPr>
            </a:br>
            <a:r>
              <a:rPr lang="en-US" dirty="0">
                <a:solidFill>
                  <a:srgbClr val="FFFFFF"/>
                </a:solidFill>
              </a:rPr>
              <a:t> </a:t>
            </a:r>
            <a:endParaRPr lang="en-US" dirty="0"/>
          </a:p>
        </p:txBody>
      </p:sp>
      <p:sp>
        <p:nvSpPr>
          <p:cNvPr id="3" name="Subtitle 2">
            <a:extLst>
              <a:ext uri="{FF2B5EF4-FFF2-40B4-BE49-F238E27FC236}">
                <a16:creationId xmlns:a16="http://schemas.microsoft.com/office/drawing/2014/main" id="{72CC4EC4-809C-4FD2-AA20-009F08590DA6}"/>
              </a:ext>
            </a:extLst>
          </p:cNvPr>
          <p:cNvSpPr>
            <a:spLocks noGrp="1"/>
          </p:cNvSpPr>
          <p:nvPr>
            <p:ph type="subTitle" idx="1"/>
          </p:nvPr>
        </p:nvSpPr>
        <p:spPr/>
        <p:txBody>
          <a:bodyPr/>
          <a:lstStyle/>
          <a:p>
            <a:r>
              <a:rPr lang="en-US" dirty="0">
                <a:solidFill>
                  <a:srgbClr val="FFFFFF"/>
                </a:solidFill>
              </a:rPr>
              <a:t>Thomas Mathew</a:t>
            </a:r>
          </a:p>
          <a:p>
            <a:r>
              <a:rPr lang="en-US" dirty="0">
                <a:solidFill>
                  <a:srgbClr val="FFFFFF"/>
                </a:solidFill>
              </a:rPr>
              <a:t>22PMC157</a:t>
            </a:r>
          </a:p>
          <a:p>
            <a:endParaRPr lang="en-US" dirty="0"/>
          </a:p>
        </p:txBody>
      </p:sp>
      <p:sp>
        <p:nvSpPr>
          <p:cNvPr id="4" name="TextBox 3">
            <a:extLst>
              <a:ext uri="{FF2B5EF4-FFF2-40B4-BE49-F238E27FC236}">
                <a16:creationId xmlns:a16="http://schemas.microsoft.com/office/drawing/2014/main" id="{AEE2550F-F125-20B9-A944-F0CB9AE7B2AF}"/>
              </a:ext>
            </a:extLst>
          </p:cNvPr>
          <p:cNvSpPr txBox="1"/>
          <p:nvPr/>
        </p:nvSpPr>
        <p:spPr>
          <a:xfrm>
            <a:off x="4668253" y="3690862"/>
            <a:ext cx="8332269" cy="707886"/>
          </a:xfrm>
          <a:prstGeom prst="rect">
            <a:avLst/>
          </a:prstGeom>
          <a:noFill/>
        </p:spPr>
        <p:txBody>
          <a:bodyPr wrap="square" rtlCol="0">
            <a:spAutoFit/>
          </a:bodyPr>
          <a:lstStyle/>
          <a:p>
            <a:r>
              <a:rPr lang="en-US" sz="4000" dirty="0">
                <a:solidFill>
                  <a:schemeClr val="bg1"/>
                </a:solidFill>
              </a:rPr>
              <a:t>Learning Management System</a:t>
            </a:r>
            <a:endParaRPr lang="en-IN" sz="4000" dirty="0">
              <a:solidFill>
                <a:schemeClr val="bg1"/>
              </a:solidFill>
            </a:endParaRPr>
          </a:p>
        </p:txBody>
      </p:sp>
    </p:spTree>
    <p:extLst>
      <p:ext uri="{BB962C8B-B14F-4D97-AF65-F5344CB8AC3E}">
        <p14:creationId xmlns:p14="http://schemas.microsoft.com/office/powerpoint/2010/main" val="8009629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E45C6405-9D6C-48F5-9EFB-4CF1F3193EA4}"/>
              </a:ext>
            </a:extLst>
          </p:cNvPr>
          <p:cNvSpPr>
            <a:spLocks noGrp="1"/>
          </p:cNvSpPr>
          <p:nvPr>
            <p:ph type="title"/>
          </p:nvPr>
        </p:nvSpPr>
        <p:spPr>
          <a:xfrm>
            <a:off x="724870" y="-307571"/>
            <a:ext cx="5120640" cy="1325880"/>
          </a:xfrm>
        </p:spPr>
        <p:txBody>
          <a:bodyPr/>
          <a:lstStyle/>
          <a:p>
            <a:r>
              <a:rPr lang="en-US" dirty="0">
                <a:solidFill>
                  <a:schemeClr val="accent2"/>
                </a:solidFill>
              </a:rPr>
              <a:t>Conclusion</a:t>
            </a:r>
          </a:p>
        </p:txBody>
      </p:sp>
      <p:sp>
        <p:nvSpPr>
          <p:cNvPr id="5" name="Content Placeholder 4">
            <a:extLst>
              <a:ext uri="{FF2B5EF4-FFF2-40B4-BE49-F238E27FC236}">
                <a16:creationId xmlns:a16="http://schemas.microsoft.com/office/drawing/2014/main" id="{42E3A3A9-5E96-4CDD-A971-9C272EFD97D9}"/>
              </a:ext>
            </a:extLst>
          </p:cNvPr>
          <p:cNvSpPr>
            <a:spLocks noGrp="1"/>
          </p:cNvSpPr>
          <p:nvPr>
            <p:ph idx="1"/>
          </p:nvPr>
        </p:nvSpPr>
        <p:spPr>
          <a:xfrm>
            <a:off x="526196" y="1018309"/>
            <a:ext cx="5517988" cy="5482244"/>
          </a:xfrm>
        </p:spPr>
        <p:txBody>
          <a:bodyPr>
            <a:normAutofit lnSpcReduction="10000"/>
          </a:bodyPr>
          <a:lstStyle/>
          <a:p>
            <a:pPr algn="just"/>
            <a:r>
              <a:rPr lang="en-US" dirty="0"/>
              <a:t>Learning Management System (LMS) project is a comprehensive solution designed to facilitate effective teaching and learning experiences for both teachers and students. The project leverages the Django framework in Python to create a robust and scalable web application, offering a comprehensive platform for teaching, learning, and administrative tasks. By providing a user-friendly interface, robust features, and continuous improvements, the LMS aims to enhance the educational experience, promote engagement, and support the growth and development of both teachers and students</a:t>
            </a:r>
          </a:p>
        </p:txBody>
      </p:sp>
      <p:sp>
        <p:nvSpPr>
          <p:cNvPr id="14" name="Slide Number Placeholder 13">
            <a:extLst>
              <a:ext uri="{FF2B5EF4-FFF2-40B4-BE49-F238E27FC236}">
                <a16:creationId xmlns:a16="http://schemas.microsoft.com/office/drawing/2014/main" id="{DC4D09A1-D96F-4BFC-8475-2F079EAD8652}"/>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pic>
        <p:nvPicPr>
          <p:cNvPr id="7" name="Picture Placeholder 6">
            <a:extLst>
              <a:ext uri="{FF2B5EF4-FFF2-40B4-BE49-F238E27FC236}">
                <a16:creationId xmlns:a16="http://schemas.microsoft.com/office/drawing/2014/main" id="{10789746-084F-E189-D1D7-725D00DF8C3C}"/>
              </a:ext>
            </a:extLst>
          </p:cNvPr>
          <p:cNvPicPr>
            <a:picLocks noGrp="1" noChangeAspect="1"/>
          </p:cNvPicPr>
          <p:nvPr>
            <p:ph type="pic" sz="quarter" idx="13"/>
          </p:nvPr>
        </p:nvPicPr>
        <p:blipFill>
          <a:blip r:embed="rId2"/>
          <a:srcRect l="10983" r="10983"/>
          <a:stretch>
            <a:fillRect/>
          </a:stretch>
        </p:blipFill>
        <p:spPr/>
      </p:pic>
      <p:pic>
        <p:nvPicPr>
          <p:cNvPr id="16" name="Picture Placeholder 15">
            <a:extLst>
              <a:ext uri="{FF2B5EF4-FFF2-40B4-BE49-F238E27FC236}">
                <a16:creationId xmlns:a16="http://schemas.microsoft.com/office/drawing/2014/main" id="{AB3536F1-3FD7-630D-C8FD-60080CF12A17}"/>
              </a:ext>
            </a:extLst>
          </p:cNvPr>
          <p:cNvPicPr>
            <a:picLocks noGrp="1" noChangeAspect="1"/>
          </p:cNvPicPr>
          <p:nvPr>
            <p:ph type="pic" sz="quarter" idx="14"/>
          </p:nvPr>
        </p:nvPicPr>
        <p:blipFill>
          <a:blip r:embed="rId3"/>
          <a:srcRect l="15373" r="15373"/>
          <a:stretch>
            <a:fillRect/>
          </a:stretch>
        </p:blipFill>
        <p:spPr/>
      </p:pic>
    </p:spTree>
    <p:extLst>
      <p:ext uri="{BB962C8B-B14F-4D97-AF65-F5344CB8AC3E}">
        <p14:creationId xmlns:p14="http://schemas.microsoft.com/office/powerpoint/2010/main" val="178397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4"/>
                </a:solidFill>
              </a:rPr>
              <a:t>References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181041"/>
            <a:ext cx="10448896" cy="4502181"/>
          </a:xfrm>
        </p:spPr>
        <p:txBody>
          <a:bodyPr>
            <a:normAutofit/>
          </a:bodyPr>
          <a:lstStyle/>
          <a:p>
            <a:pPr marL="0" indent="0" algn="just">
              <a:buNone/>
            </a:pPr>
            <a:r>
              <a:rPr lang="en-US" dirty="0">
                <a:hlinkClick r:id="rId2"/>
              </a:rPr>
              <a:t>https://youtu.be/OTmQOjsl0eg</a:t>
            </a:r>
          </a:p>
          <a:p>
            <a:pPr marL="0" indent="0" algn="just">
              <a:buNone/>
            </a:pPr>
            <a:endParaRPr lang="en-US" dirty="0">
              <a:hlinkClick r:id="rId2"/>
            </a:endParaRPr>
          </a:p>
          <a:p>
            <a:pPr marL="0" indent="0" algn="just">
              <a:buNone/>
            </a:pPr>
            <a:r>
              <a:rPr lang="en-US" dirty="0">
                <a:hlinkClick r:id="rId2"/>
              </a:rPr>
              <a:t>https://youtu.be/XvU0QXqDQ1Y</a:t>
            </a:r>
            <a:endParaRPr lang="en-US" dirty="0"/>
          </a:p>
          <a:p>
            <a:pPr marL="0" indent="0" algn="just">
              <a:buNone/>
            </a:pPr>
            <a:endParaRPr lang="en-US" dirty="0"/>
          </a:p>
          <a:p>
            <a:pPr marL="0" indent="0" algn="just">
              <a:buNone/>
            </a:pPr>
            <a:r>
              <a:rPr lang="en-US" dirty="0"/>
              <a:t>https://itsourcecode.com/free-projects/python-projects/learning-management-system-project-in-django-with-source-code/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3726566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9706C9-F26D-46CA-93BF-8C27012F6B12}"/>
              </a:ext>
            </a:extLst>
          </p:cNvPr>
          <p:cNvSpPr>
            <a:spLocks noGrp="1"/>
          </p:cNvSpPr>
          <p:nvPr>
            <p:ph type="title"/>
          </p:nvPr>
        </p:nvSpPr>
        <p:spPr/>
        <p:txBody>
          <a:bodyPr/>
          <a:lstStyle/>
          <a:p>
            <a:r>
              <a:rPr lang="en-US" dirty="0"/>
              <a:t>Thank you</a:t>
            </a:r>
          </a:p>
        </p:txBody>
      </p:sp>
    </p:spTree>
    <p:extLst>
      <p:ext uri="{BB962C8B-B14F-4D97-AF65-F5344CB8AC3E}">
        <p14:creationId xmlns:p14="http://schemas.microsoft.com/office/powerpoint/2010/main" val="9622589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CEB8CC-E887-4C39-A032-E3471EDC043E}"/>
              </a:ext>
            </a:extLst>
          </p:cNvPr>
          <p:cNvSpPr>
            <a:spLocks noGrp="1"/>
          </p:cNvSpPr>
          <p:nvPr>
            <p:ph type="title"/>
          </p:nvPr>
        </p:nvSpPr>
        <p:spPr/>
        <p:txBody>
          <a:bodyPr/>
          <a:lstStyle/>
          <a:p>
            <a:r>
              <a:rPr lang="en-US" dirty="0"/>
              <a:t>Content  </a:t>
            </a:r>
          </a:p>
        </p:txBody>
      </p:sp>
      <p:sp>
        <p:nvSpPr>
          <p:cNvPr id="3" name="Text Placeholder 2">
            <a:extLst>
              <a:ext uri="{FF2B5EF4-FFF2-40B4-BE49-F238E27FC236}">
                <a16:creationId xmlns:a16="http://schemas.microsoft.com/office/drawing/2014/main" id="{A4B28E79-36F1-4487-B6B6-7A33F5C3C0B2}"/>
              </a:ext>
            </a:extLst>
          </p:cNvPr>
          <p:cNvSpPr>
            <a:spLocks noGrp="1"/>
          </p:cNvSpPr>
          <p:nvPr>
            <p:ph type="body" idx="1"/>
          </p:nvPr>
        </p:nvSpPr>
        <p:spPr/>
        <p:txBody>
          <a:bodyPr/>
          <a:lstStyle/>
          <a:p>
            <a:r>
              <a:rPr lang="en-US" dirty="0"/>
              <a:t>Subtitle</a:t>
            </a:r>
          </a:p>
        </p:txBody>
      </p:sp>
      <p:sp>
        <p:nvSpPr>
          <p:cNvPr id="5" name="Text Placeholder 4">
            <a:extLst>
              <a:ext uri="{FF2B5EF4-FFF2-40B4-BE49-F238E27FC236}">
                <a16:creationId xmlns:a16="http://schemas.microsoft.com/office/drawing/2014/main" id="{7A4C5B2A-12FB-43E3-8389-C0A5E65E6D91}"/>
              </a:ext>
            </a:extLst>
          </p:cNvPr>
          <p:cNvSpPr>
            <a:spLocks noGrp="1"/>
          </p:cNvSpPr>
          <p:nvPr>
            <p:ph type="body" sz="quarter" idx="3"/>
          </p:nvPr>
        </p:nvSpPr>
        <p:spPr/>
        <p:txBody>
          <a:bodyPr/>
          <a:lstStyle/>
          <a:p>
            <a:r>
              <a:rPr lang="en-US" dirty="0"/>
              <a:t>Subtitle</a:t>
            </a:r>
          </a:p>
        </p:txBody>
      </p:sp>
      <p:sp>
        <p:nvSpPr>
          <p:cNvPr id="6" name="Content Placeholder 5">
            <a:extLst>
              <a:ext uri="{FF2B5EF4-FFF2-40B4-BE49-F238E27FC236}">
                <a16:creationId xmlns:a16="http://schemas.microsoft.com/office/drawing/2014/main" id="{53C09F06-9236-4635-AFB4-5E7D384A6BAE}"/>
              </a:ext>
            </a:extLst>
          </p:cNvPr>
          <p:cNvSpPr>
            <a:spLocks noGrp="1"/>
          </p:cNvSpPr>
          <p:nvPr>
            <p:ph sz="quarter" idx="4"/>
          </p:nvPr>
        </p:nvSpPr>
        <p:spPr/>
        <p:txBody>
          <a:bodyPr/>
          <a:lstStyle/>
          <a:p>
            <a:r>
              <a:rPr lang="en-US" sz="2000" dirty="0"/>
              <a:t>Open the Design Ideas pane for instant slide makeovers. </a:t>
            </a:r>
          </a:p>
          <a:p>
            <a:r>
              <a:rPr lang="en-US" sz="2000" dirty="0"/>
              <a:t>When we have design ideas, we’ll show them to you right there. </a:t>
            </a:r>
          </a:p>
          <a:p>
            <a:endParaRPr lang="en-US" dirty="0"/>
          </a:p>
        </p:txBody>
      </p:sp>
      <p:sp>
        <p:nvSpPr>
          <p:cNvPr id="7" name="Text Placeholder 6">
            <a:extLst>
              <a:ext uri="{FF2B5EF4-FFF2-40B4-BE49-F238E27FC236}">
                <a16:creationId xmlns:a16="http://schemas.microsoft.com/office/drawing/2014/main" id="{016D0387-7057-4207-9037-65B55A7B211B}"/>
              </a:ext>
            </a:extLst>
          </p:cNvPr>
          <p:cNvSpPr>
            <a:spLocks noGrp="1"/>
          </p:cNvSpPr>
          <p:nvPr>
            <p:ph type="body" sz="quarter" idx="13"/>
          </p:nvPr>
        </p:nvSpPr>
        <p:spPr/>
        <p:txBody>
          <a:bodyPr/>
          <a:lstStyle/>
          <a:p>
            <a:r>
              <a:rPr lang="en-US" dirty="0"/>
              <a:t>Subtitle</a:t>
            </a:r>
          </a:p>
        </p:txBody>
      </p:sp>
      <p:sp>
        <p:nvSpPr>
          <p:cNvPr id="8" name="Content Placeholder 7">
            <a:extLst>
              <a:ext uri="{FF2B5EF4-FFF2-40B4-BE49-F238E27FC236}">
                <a16:creationId xmlns:a16="http://schemas.microsoft.com/office/drawing/2014/main" id="{EE1302F8-9FA6-4CC4-AD07-E8137FCC99A5}"/>
              </a:ext>
            </a:extLst>
          </p:cNvPr>
          <p:cNvSpPr>
            <a:spLocks noGrp="1"/>
          </p:cNvSpPr>
          <p:nvPr>
            <p:ph sz="quarter" idx="14"/>
          </p:nvPr>
        </p:nvSpPr>
        <p:spPr/>
        <p:txBody>
          <a:bodyPr/>
          <a:lstStyle/>
          <a:p>
            <a:r>
              <a:rPr lang="en-US" sz="2000" dirty="0"/>
              <a:t>This PowerPoint theme uses its own unique set of colors, fonts, and effects to create the overall look and feel of these slides. </a:t>
            </a:r>
          </a:p>
          <a:p>
            <a:r>
              <a:rPr lang="en-US" sz="2000"/>
              <a:t>PowerPoint has tons of themes to give your presentation just the right personality. </a:t>
            </a:r>
          </a:p>
          <a:p>
            <a:endParaRPr lang="en-US" dirty="0"/>
          </a:p>
        </p:txBody>
      </p:sp>
      <p:sp>
        <p:nvSpPr>
          <p:cNvPr id="9" name="Date Placeholder 8">
            <a:extLst>
              <a:ext uri="{FF2B5EF4-FFF2-40B4-BE49-F238E27FC236}">
                <a16:creationId xmlns:a16="http://schemas.microsoft.com/office/drawing/2014/main" id="{38435D0D-6D88-4851-8B63-E6A6A7BC8659}"/>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0" name="Footer Placeholder 9">
            <a:extLst>
              <a:ext uri="{FF2B5EF4-FFF2-40B4-BE49-F238E27FC236}">
                <a16:creationId xmlns:a16="http://schemas.microsoft.com/office/drawing/2014/main" id="{0355C492-B5A1-4AEA-87B3-88D8AB076D5E}"/>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1" name="Slide Number Placeholder 10">
            <a:extLst>
              <a:ext uri="{FF2B5EF4-FFF2-40B4-BE49-F238E27FC236}">
                <a16:creationId xmlns:a16="http://schemas.microsoft.com/office/drawing/2014/main" id="{68ED6379-8C31-4483-A809-D0E84782F0C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13" name="Content Placeholder 12">
            <a:extLst>
              <a:ext uri="{FF2B5EF4-FFF2-40B4-BE49-F238E27FC236}">
                <a16:creationId xmlns:a16="http://schemas.microsoft.com/office/drawing/2014/main" id="{13BC2A62-349E-C080-B4D7-9B85A8326A58}"/>
              </a:ext>
            </a:extLst>
          </p:cNvPr>
          <p:cNvSpPr>
            <a:spLocks noGrp="1"/>
          </p:cNvSpPr>
          <p:nvPr>
            <p:ph sz="half" idx="2"/>
          </p:nvPr>
        </p:nvSpPr>
        <p:spPr/>
        <p:txBody>
          <a:bodyPr/>
          <a:lstStyle/>
          <a:p>
            <a:endParaRPr lang="en-IN" dirty="0"/>
          </a:p>
        </p:txBody>
      </p:sp>
    </p:spTree>
    <p:extLst>
      <p:ext uri="{BB962C8B-B14F-4D97-AF65-F5344CB8AC3E}">
        <p14:creationId xmlns:p14="http://schemas.microsoft.com/office/powerpoint/2010/main" val="54399556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FC037F-9B04-45A9-8AE6-A8517884947F}"/>
              </a:ext>
            </a:extLst>
          </p:cNvPr>
          <p:cNvSpPr>
            <a:spLocks noGrp="1"/>
          </p:cNvSpPr>
          <p:nvPr>
            <p:ph type="title"/>
          </p:nvPr>
        </p:nvSpPr>
        <p:spPr/>
        <p:txBody>
          <a:bodyPr/>
          <a:lstStyle/>
          <a:p>
            <a:r>
              <a:rPr lang="en-US" dirty="0">
                <a:solidFill>
                  <a:srgbClr val="FFFFFF"/>
                </a:solidFill>
              </a:rPr>
              <a:t>Topic one</a:t>
            </a:r>
            <a:endParaRPr lang="en-US" dirty="0"/>
          </a:p>
        </p:txBody>
      </p:sp>
      <p:sp>
        <p:nvSpPr>
          <p:cNvPr id="3" name="Text Placeholder 2">
            <a:extLst>
              <a:ext uri="{FF2B5EF4-FFF2-40B4-BE49-F238E27FC236}">
                <a16:creationId xmlns:a16="http://schemas.microsoft.com/office/drawing/2014/main" id="{9F49FB76-25BA-4481-B88D-DCB748E1662E}"/>
              </a:ext>
            </a:extLst>
          </p:cNvPr>
          <p:cNvSpPr>
            <a:spLocks noGrp="1"/>
          </p:cNvSpPr>
          <p:nvPr>
            <p:ph type="body" idx="1"/>
          </p:nvPr>
        </p:nvSpPr>
        <p:spPr/>
        <p:txBody>
          <a:bodyPr/>
          <a:lstStyle/>
          <a:p>
            <a:r>
              <a:rPr lang="en-US" dirty="0">
                <a:solidFill>
                  <a:srgbClr val="FFFFFF"/>
                </a:solidFill>
              </a:rPr>
              <a:t>Subtitle</a:t>
            </a:r>
          </a:p>
          <a:p>
            <a:endParaRPr lang="en-US" dirty="0"/>
          </a:p>
        </p:txBody>
      </p:sp>
    </p:spTree>
    <p:extLst>
      <p:ext uri="{BB962C8B-B14F-4D97-AF65-F5344CB8AC3E}">
        <p14:creationId xmlns:p14="http://schemas.microsoft.com/office/powerpoint/2010/main" val="428359489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E78514DD-3FC6-4AEF-9C9C-057CF64C8E2D}"/>
              </a:ext>
            </a:extLst>
          </p:cNvPr>
          <p:cNvSpPr>
            <a:spLocks noGrp="1"/>
          </p:cNvSpPr>
          <p:nvPr>
            <p:ph type="title"/>
          </p:nvPr>
        </p:nvSpPr>
        <p:spPr>
          <a:xfrm>
            <a:off x="539308" y="365125"/>
            <a:ext cx="5809527" cy="1325563"/>
          </a:xfrm>
        </p:spPr>
        <p:txBody>
          <a:bodyPr/>
          <a:lstStyle/>
          <a:p>
            <a:r>
              <a:rPr lang="en-US" dirty="0"/>
              <a:t>Chart</a:t>
            </a:r>
          </a:p>
        </p:txBody>
      </p:sp>
      <p:graphicFrame>
        <p:nvGraphicFramePr>
          <p:cNvPr id="7" name="Content Placeholder 6" descr="chart">
            <a:extLst>
              <a:ext uri="{FF2B5EF4-FFF2-40B4-BE49-F238E27FC236}">
                <a16:creationId xmlns:a16="http://schemas.microsoft.com/office/drawing/2014/main" id="{55E783DC-66E7-4CEE-82CF-D51DFA19A3A2}"/>
              </a:ext>
            </a:extLst>
          </p:cNvPr>
          <p:cNvGraphicFramePr>
            <a:graphicFrameLocks noGrp="1"/>
          </p:cNvGraphicFramePr>
          <p:nvPr>
            <p:ph idx="1"/>
            <p:extLst>
              <p:ext uri="{D42A27DB-BD31-4B8C-83A1-F6EECF244321}">
                <p14:modId xmlns:p14="http://schemas.microsoft.com/office/powerpoint/2010/main" val="3184847022"/>
              </p:ext>
            </p:extLst>
          </p:nvPr>
        </p:nvGraphicFramePr>
        <p:xfrm>
          <a:off x="1181100" y="1914638"/>
          <a:ext cx="9829800" cy="3485924"/>
        </p:xfrm>
        <a:graphic>
          <a:graphicData uri="http://schemas.openxmlformats.org/drawingml/2006/chart">
            <c:chart xmlns:c="http://schemas.openxmlformats.org/drawingml/2006/chart" xmlns:r="http://schemas.openxmlformats.org/officeDocument/2006/relationships" r:id="rId2"/>
          </a:graphicData>
        </a:graphic>
      </p:graphicFrame>
      <p:sp>
        <p:nvSpPr>
          <p:cNvPr id="12" name="Date Placeholder 11">
            <a:extLst>
              <a:ext uri="{FF2B5EF4-FFF2-40B4-BE49-F238E27FC236}">
                <a16:creationId xmlns:a16="http://schemas.microsoft.com/office/drawing/2014/main" id="{BB55F5DE-D801-496C-806A-73E6EF45CB06}"/>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3" name="Footer Placeholder 12">
            <a:extLst>
              <a:ext uri="{FF2B5EF4-FFF2-40B4-BE49-F238E27FC236}">
                <a16:creationId xmlns:a16="http://schemas.microsoft.com/office/drawing/2014/main" id="{9B6754F1-BBB9-45C3-8F76-FA0E19B7463B}"/>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14" name="Slide Number Placeholder 13">
            <a:extLst>
              <a:ext uri="{FF2B5EF4-FFF2-40B4-BE49-F238E27FC236}">
                <a16:creationId xmlns:a16="http://schemas.microsoft.com/office/drawing/2014/main" id="{47FB0EFA-9228-4C2B-BC70-5B5C9377127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2136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6" name="Picture Placeholder 5" descr="boy playing in playground in front of apartment building&#10;">
            <a:extLst>
              <a:ext uri="{FF2B5EF4-FFF2-40B4-BE49-F238E27FC236}">
                <a16:creationId xmlns:a16="http://schemas.microsoft.com/office/drawing/2014/main" id="{5F329689-9BAF-4AE6-BA67-6C34B1AEE853}"/>
              </a:ext>
            </a:extLst>
          </p:cNvPr>
          <p:cNvPicPr>
            <a:picLocks noGrp="1" noChangeAspect="1"/>
          </p:cNvPicPr>
          <p:nvPr>
            <p:ph type="pic" sz="quarter" idx="10"/>
          </p:nvPr>
        </p:nvPicPr>
        <p:blipFill rotWithShape="1">
          <a:blip r:embed="rId2"/>
          <a:srcRect/>
          <a:stretch/>
        </p:blipFill>
        <p:spPr/>
      </p:pic>
      <p:sp>
        <p:nvSpPr>
          <p:cNvPr id="8" name="Title 7">
            <a:extLst>
              <a:ext uri="{FF2B5EF4-FFF2-40B4-BE49-F238E27FC236}">
                <a16:creationId xmlns:a16="http://schemas.microsoft.com/office/drawing/2014/main" id="{4E808D1D-FE92-499E-982B-315DCF987C64}"/>
              </a:ext>
            </a:extLst>
          </p:cNvPr>
          <p:cNvSpPr>
            <a:spLocks noGrp="1"/>
          </p:cNvSpPr>
          <p:nvPr>
            <p:ph type="title"/>
          </p:nvPr>
        </p:nvSpPr>
        <p:spPr/>
        <p:txBody>
          <a:bodyPr/>
          <a:lstStyle/>
          <a:p>
            <a:r>
              <a:rPr lang="en-US" dirty="0"/>
              <a:t>The way to get started is to quit talking and begin doing.</a:t>
            </a:r>
          </a:p>
        </p:txBody>
      </p:sp>
      <p:sp>
        <p:nvSpPr>
          <p:cNvPr id="9" name="Text Placeholder 8">
            <a:extLst>
              <a:ext uri="{FF2B5EF4-FFF2-40B4-BE49-F238E27FC236}">
                <a16:creationId xmlns:a16="http://schemas.microsoft.com/office/drawing/2014/main" id="{23EE02E7-DD32-447E-A951-9BFA2CED01F5}"/>
              </a:ext>
            </a:extLst>
          </p:cNvPr>
          <p:cNvSpPr>
            <a:spLocks noGrp="1"/>
          </p:cNvSpPr>
          <p:nvPr>
            <p:ph type="body" idx="1"/>
          </p:nvPr>
        </p:nvSpPr>
        <p:spPr/>
        <p:txBody>
          <a:bodyPr/>
          <a:lstStyle/>
          <a:p>
            <a:r>
              <a:rPr lang="en-US" dirty="0"/>
              <a:t>Walt Disney</a:t>
            </a:r>
          </a:p>
          <a:p>
            <a:endParaRPr lang="en-US" dirty="0"/>
          </a:p>
        </p:txBody>
      </p:sp>
      <p:sp>
        <p:nvSpPr>
          <p:cNvPr id="14" name="Arc 13">
            <a:extLst>
              <a:ext uri="{FF2B5EF4-FFF2-40B4-BE49-F238E27FC236}">
                <a16:creationId xmlns:a16="http://schemas.microsoft.com/office/drawing/2014/main" id="{FE1CEAEF-A1EC-4CA7-BEC1-407418518AC8}"/>
              </a:ext>
              <a:ext uri="{C183D7F6-B498-43B3-948B-1728B52AA6E4}">
                <adec:decorative xmlns:adec="http://schemas.microsoft.com/office/drawing/2017/decorative" val="1"/>
              </a:ext>
            </a:extLst>
          </p:cNvPr>
          <p:cNvSpPr/>
          <p:nvPr/>
        </p:nvSpPr>
        <p:spPr>
          <a:xfrm rot="9366740" flipV="1">
            <a:off x="2607299" y="8363"/>
            <a:ext cx="6816262" cy="6816262"/>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6" name="Oval 15">
            <a:extLst>
              <a:ext uri="{FF2B5EF4-FFF2-40B4-BE49-F238E27FC236}">
                <a16:creationId xmlns:a16="http://schemas.microsoft.com/office/drawing/2014/main" id="{2FD37EC2-A256-4365-B98A-9FC89FE7E260}"/>
              </a:ext>
              <a:ext uri="{C183D7F6-B498-43B3-948B-1728B52AA6E4}">
                <adec:decorative xmlns:adec="http://schemas.microsoft.com/office/drawing/2017/decorative" val="1"/>
              </a:ext>
            </a:extLst>
          </p:cNvPr>
          <p:cNvSpPr/>
          <p:nvPr/>
        </p:nvSpPr>
        <p:spPr>
          <a:xfrm>
            <a:off x="8153400" y="4609861"/>
            <a:ext cx="873032" cy="849349"/>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7" name="Date Placeholder 16">
            <a:extLst>
              <a:ext uri="{FF2B5EF4-FFF2-40B4-BE49-F238E27FC236}">
                <a16:creationId xmlns:a16="http://schemas.microsoft.com/office/drawing/2014/main" id="{629F4044-902D-4034-8E90-44E0F885EEBD}"/>
              </a:ext>
            </a:extLst>
          </p:cNvPr>
          <p:cNvSpPr>
            <a:spLocks noGrp="1"/>
          </p:cNvSpPr>
          <p:nvPr>
            <p:ph type="dt" sz="half" idx="11"/>
          </p:nvPr>
        </p:nvSpPr>
        <p:spPr/>
        <p:txBody>
          <a:bodyPr/>
          <a:lstStyle/>
          <a:p>
            <a:pPr>
              <a:defRPr/>
            </a:pPr>
            <a:r>
              <a:rPr lang="en-US" dirty="0">
                <a:latin typeface="Calibri" panose="020F0502020204030204"/>
              </a:rPr>
              <a:t>9/3/20XX</a:t>
            </a:r>
          </a:p>
        </p:txBody>
      </p:sp>
      <p:sp>
        <p:nvSpPr>
          <p:cNvPr id="18" name="Footer Placeholder 17">
            <a:extLst>
              <a:ext uri="{FF2B5EF4-FFF2-40B4-BE49-F238E27FC236}">
                <a16:creationId xmlns:a16="http://schemas.microsoft.com/office/drawing/2014/main" id="{439BF4B2-6931-43C1-8924-3E02FA60CF60}"/>
              </a:ext>
            </a:extLst>
          </p:cNvPr>
          <p:cNvSpPr>
            <a:spLocks noGrp="1"/>
          </p:cNvSpPr>
          <p:nvPr>
            <p:ph type="ftr" sz="quarter" idx="12"/>
          </p:nvPr>
        </p:nvSpPr>
        <p:spPr/>
        <p:txBody>
          <a:bodyPr/>
          <a:lstStyle/>
          <a:p>
            <a:pPr>
              <a:defRPr/>
            </a:pPr>
            <a:r>
              <a:rPr lang="en-US" dirty="0">
                <a:latin typeface="Calibri" panose="020F0502020204030204"/>
              </a:rPr>
              <a:t>Presentation Title</a:t>
            </a:r>
          </a:p>
        </p:txBody>
      </p:sp>
      <p:sp>
        <p:nvSpPr>
          <p:cNvPr id="19" name="Slide Number Placeholder 18">
            <a:extLst>
              <a:ext uri="{FF2B5EF4-FFF2-40B4-BE49-F238E27FC236}">
                <a16:creationId xmlns:a16="http://schemas.microsoft.com/office/drawing/2014/main" id="{7728248D-4FCB-429D-AC4B-09580B545802}"/>
              </a:ext>
            </a:extLst>
          </p:cNvPr>
          <p:cNvSpPr>
            <a:spLocks noGrp="1"/>
          </p:cNvSpPr>
          <p:nvPr>
            <p:ph type="sldNum" sz="quarter" idx="13"/>
          </p:nvPr>
        </p:nvSpPr>
        <p:spPr/>
        <p:txBody>
          <a:bodyPr/>
          <a:lstStyle/>
          <a:p>
            <a:pPr>
              <a:defRPr/>
            </a:pPr>
            <a:fld id="{D76B855D-E9CC-4FF8-AD85-6CDC7B89A0DE}" type="slidenum">
              <a:rPr lang="en-US" smtClean="0">
                <a:latin typeface="Calibri" panose="020F0502020204030204"/>
              </a:rPr>
              <a:pPr>
                <a:defRPr/>
              </a:pPr>
              <a:t>16</a:t>
            </a:fld>
            <a:endParaRPr lang="en-US" dirty="0">
              <a:latin typeface="Calibri" panose="020F0502020204030204"/>
            </a:endParaRPr>
          </a:p>
        </p:txBody>
      </p:sp>
    </p:spTree>
    <p:extLst>
      <p:ext uri="{BB962C8B-B14F-4D97-AF65-F5344CB8AC3E}">
        <p14:creationId xmlns:p14="http://schemas.microsoft.com/office/powerpoint/2010/main" val="10261320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8AA74-F89F-48A1-B941-897EC05BA69F}"/>
              </a:ext>
            </a:extLst>
          </p:cNvPr>
          <p:cNvSpPr>
            <a:spLocks noGrp="1"/>
          </p:cNvSpPr>
          <p:nvPr>
            <p:ph type="title"/>
          </p:nvPr>
        </p:nvSpPr>
        <p:spPr/>
        <p:txBody>
          <a:bodyPr/>
          <a:lstStyle/>
          <a:p>
            <a:r>
              <a:rPr lang="en-US" dirty="0"/>
              <a:t>Team</a:t>
            </a:r>
          </a:p>
        </p:txBody>
      </p:sp>
      <p:graphicFrame>
        <p:nvGraphicFramePr>
          <p:cNvPr id="5" name="Content Placeholder 2" descr="Team Smart Art Graphic&#10;">
            <a:extLst>
              <a:ext uri="{FF2B5EF4-FFF2-40B4-BE49-F238E27FC236}">
                <a16:creationId xmlns:a16="http://schemas.microsoft.com/office/drawing/2014/main" id="{9C6D4AB6-2821-496B-916D-DC02A2DBB124}"/>
              </a:ext>
            </a:extLst>
          </p:cNvPr>
          <p:cNvGraphicFramePr>
            <a:graphicFrameLocks noGrp="1"/>
          </p:cNvGraphicFramePr>
          <p:nvPr>
            <p:ph idx="1"/>
            <p:extLst>
              <p:ext uri="{D42A27DB-BD31-4B8C-83A1-F6EECF244321}">
                <p14:modId xmlns:p14="http://schemas.microsoft.com/office/powerpoint/2010/main" val="3410200959"/>
              </p:ext>
            </p:extLst>
          </p:nvPr>
        </p:nvGraphicFramePr>
        <p:xfrm>
          <a:off x="393192" y="1463040"/>
          <a:ext cx="11411712" cy="435254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Date Placeholder 5">
            <a:extLst>
              <a:ext uri="{FF2B5EF4-FFF2-40B4-BE49-F238E27FC236}">
                <a16:creationId xmlns:a16="http://schemas.microsoft.com/office/drawing/2014/main" id="{8933A4BE-531E-4A62-A55C-06E0881802DC}"/>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7" name="Footer Placeholder 6">
            <a:extLst>
              <a:ext uri="{FF2B5EF4-FFF2-40B4-BE49-F238E27FC236}">
                <a16:creationId xmlns:a16="http://schemas.microsoft.com/office/drawing/2014/main" id="{8FFD21CE-7A2D-4CB5-AC11-6E5CB7F735F8}"/>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8" name="Slide Number Placeholder 7">
            <a:extLst>
              <a:ext uri="{FF2B5EF4-FFF2-40B4-BE49-F238E27FC236}">
                <a16:creationId xmlns:a16="http://schemas.microsoft.com/office/drawing/2014/main" id="{A8C87077-3DA0-43A0-9187-E1AACEF316C0}"/>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15356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16DAA-1ACF-4343-A637-D55C4A5DE05B}"/>
              </a:ext>
            </a:extLst>
          </p:cNvPr>
          <p:cNvSpPr>
            <a:spLocks noGrp="1"/>
          </p:cNvSpPr>
          <p:nvPr>
            <p:ph type="title"/>
          </p:nvPr>
        </p:nvSpPr>
        <p:spPr/>
        <p:txBody>
          <a:bodyPr/>
          <a:lstStyle/>
          <a:p>
            <a:r>
              <a:rPr lang="en-US" dirty="0"/>
              <a:t>Timeline</a:t>
            </a:r>
          </a:p>
        </p:txBody>
      </p:sp>
      <p:graphicFrame>
        <p:nvGraphicFramePr>
          <p:cNvPr id="4" name="Content Placeholder 4" descr="timeline SmartArt graphic&#10;">
            <a:extLst>
              <a:ext uri="{FF2B5EF4-FFF2-40B4-BE49-F238E27FC236}">
                <a16:creationId xmlns:a16="http://schemas.microsoft.com/office/drawing/2014/main" id="{E246B7D8-C843-490A-A5BB-04DFA74A3D8D}"/>
              </a:ext>
            </a:extLst>
          </p:cNvPr>
          <p:cNvGraphicFramePr>
            <a:graphicFrameLocks noGrp="1"/>
          </p:cNvGraphicFramePr>
          <p:nvPr>
            <p:ph idx="1"/>
            <p:extLst>
              <p:ext uri="{D42A27DB-BD31-4B8C-83A1-F6EECF244321}">
                <p14:modId xmlns:p14="http://schemas.microsoft.com/office/powerpoint/2010/main" val="1648516105"/>
              </p:ext>
            </p:extLst>
          </p:nvPr>
        </p:nvGraphicFramePr>
        <p:xfrm>
          <a:off x="996696" y="1581912"/>
          <a:ext cx="10195560" cy="367588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ate Placeholder 4">
            <a:extLst>
              <a:ext uri="{FF2B5EF4-FFF2-40B4-BE49-F238E27FC236}">
                <a16:creationId xmlns:a16="http://schemas.microsoft.com/office/drawing/2014/main" id="{3AD06355-A3C6-4680-9456-99EB4CD43474}"/>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6" name="Footer Placeholder 5">
            <a:extLst>
              <a:ext uri="{FF2B5EF4-FFF2-40B4-BE49-F238E27FC236}">
                <a16:creationId xmlns:a16="http://schemas.microsoft.com/office/drawing/2014/main" id="{31E614C4-AF93-47E4-AAAE-E508A893E74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7" name="Slide Number Placeholder 6">
            <a:extLst>
              <a:ext uri="{FF2B5EF4-FFF2-40B4-BE49-F238E27FC236}">
                <a16:creationId xmlns:a16="http://schemas.microsoft.com/office/drawing/2014/main" id="{AB8B6466-CC56-4078-BB0C-7A0D5CB3F0F4}"/>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26474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290457-2071-4F7C-9327-CE85A282B4D5}"/>
              </a:ext>
            </a:extLst>
          </p:cNvPr>
          <p:cNvSpPr>
            <a:spLocks noGrp="1"/>
          </p:cNvSpPr>
          <p:nvPr>
            <p:ph type="title"/>
          </p:nvPr>
        </p:nvSpPr>
        <p:spPr>
          <a:xfrm>
            <a:off x="539496" y="-144370"/>
            <a:ext cx="5806440" cy="1325880"/>
          </a:xfrm>
        </p:spPr>
        <p:txBody>
          <a:bodyPr/>
          <a:lstStyle/>
          <a:p>
            <a:r>
              <a:rPr lang="en-US" dirty="0" err="1">
                <a:solidFill>
                  <a:schemeClr val="accent5">
                    <a:lumMod val="75000"/>
                  </a:schemeClr>
                </a:solidFill>
              </a:rPr>
              <a:t>Abstarct</a:t>
            </a:r>
            <a:endParaRPr lang="en-US" dirty="0">
              <a:solidFill>
                <a:schemeClr val="accent5">
                  <a:lumMod val="75000"/>
                </a:schemeClr>
              </a:solidFill>
            </a:endParaRPr>
          </a:p>
        </p:txBody>
      </p:sp>
      <p:sp>
        <p:nvSpPr>
          <p:cNvPr id="5" name="Content Placeholder 4">
            <a:extLst>
              <a:ext uri="{FF2B5EF4-FFF2-40B4-BE49-F238E27FC236}">
                <a16:creationId xmlns:a16="http://schemas.microsoft.com/office/drawing/2014/main" id="{B67B1E24-2840-4BB0-AE5A-2320A01CB80F}"/>
              </a:ext>
            </a:extLst>
          </p:cNvPr>
          <p:cNvSpPr>
            <a:spLocks noGrp="1"/>
          </p:cNvSpPr>
          <p:nvPr>
            <p:ph idx="1"/>
          </p:nvPr>
        </p:nvSpPr>
        <p:spPr>
          <a:xfrm>
            <a:off x="539496" y="1150209"/>
            <a:ext cx="6559573" cy="5475035"/>
          </a:xfrm>
        </p:spPr>
        <p:txBody>
          <a:bodyPr>
            <a:normAutofit lnSpcReduction="10000"/>
          </a:bodyPr>
          <a:lstStyle/>
          <a:p>
            <a:pPr algn="just"/>
            <a:r>
              <a:rPr lang="en-US" dirty="0"/>
              <a:t>The Learning Management System (LMS) is a Django project written in Python that aims to provide a comprehensive platform for managing and delivering online courses and educational resources. The project caters to the needs of both teachers and students, offering features and functionalities that facilitate efficient teaching and learning processes. To enable teachers to create and organize courses, deliver content, and assess student performance. To enhance communication and collaboration between teachers and students within the LMS platform.</a:t>
            </a:r>
          </a:p>
          <a:p>
            <a:endParaRPr lang="en-US" dirty="0"/>
          </a:p>
        </p:txBody>
      </p:sp>
      <p:pic>
        <p:nvPicPr>
          <p:cNvPr id="10" name="Picture Placeholder 9">
            <a:extLst>
              <a:ext uri="{FF2B5EF4-FFF2-40B4-BE49-F238E27FC236}">
                <a16:creationId xmlns:a16="http://schemas.microsoft.com/office/drawing/2014/main" id="{C3E0623A-C9F9-E385-5AF5-57245C180376}"/>
              </a:ext>
            </a:extLst>
          </p:cNvPr>
          <p:cNvPicPr>
            <a:picLocks noGrp="1" noChangeAspect="1"/>
          </p:cNvPicPr>
          <p:nvPr>
            <p:ph type="pic" sz="quarter" idx="13"/>
          </p:nvPr>
        </p:nvPicPr>
        <p:blipFill>
          <a:blip r:embed="rId2"/>
          <a:srcRect l="16700" r="16700"/>
          <a:stretch>
            <a:fillRect/>
          </a:stretch>
        </p:blipFill>
        <p:spPr/>
      </p:pic>
      <p:pic>
        <p:nvPicPr>
          <p:cNvPr id="21" name="Picture Placeholder 20">
            <a:extLst>
              <a:ext uri="{FF2B5EF4-FFF2-40B4-BE49-F238E27FC236}">
                <a16:creationId xmlns:a16="http://schemas.microsoft.com/office/drawing/2014/main" id="{BB723151-9F9C-209A-CF97-BFF4FBB631C6}"/>
              </a:ext>
            </a:extLst>
          </p:cNvPr>
          <p:cNvPicPr>
            <a:picLocks noGrp="1" noChangeAspect="1"/>
          </p:cNvPicPr>
          <p:nvPr>
            <p:ph type="pic" sz="quarter" idx="14"/>
          </p:nvPr>
        </p:nvPicPr>
        <p:blipFill>
          <a:blip r:embed="rId3"/>
          <a:srcRect l="16622" r="16622"/>
          <a:stretch>
            <a:fillRect/>
          </a:stretch>
        </p:blipFill>
        <p:spPr/>
      </p:pic>
    </p:spTree>
    <p:extLst>
      <p:ext uri="{BB962C8B-B14F-4D97-AF65-F5344CB8AC3E}">
        <p14:creationId xmlns:p14="http://schemas.microsoft.com/office/powerpoint/2010/main" val="10021937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E49C-11A0-4C95-8A6E-FC7E9C57C105}"/>
              </a:ext>
            </a:extLst>
          </p:cNvPr>
          <p:cNvSpPr>
            <a:spLocks noGrp="1"/>
          </p:cNvSpPr>
          <p:nvPr>
            <p:ph type="title"/>
          </p:nvPr>
        </p:nvSpPr>
        <p:spPr>
          <a:xfrm>
            <a:off x="1170432" y="1399032"/>
            <a:ext cx="3717452" cy="4069080"/>
          </a:xfrm>
        </p:spPr>
        <p:txBody>
          <a:bodyPr/>
          <a:lstStyle/>
          <a:p>
            <a:r>
              <a:rPr lang="en-IN" b="0" i="0" dirty="0">
                <a:effectLst/>
                <a:latin typeface="trebuchet ms" panose="020B0603020202020204" pitchFamily="34" charset="0"/>
              </a:rPr>
              <a:t>Requirements</a:t>
            </a:r>
            <a:endParaRPr lang="en-US" dirty="0"/>
          </a:p>
        </p:txBody>
      </p:sp>
      <p:sp>
        <p:nvSpPr>
          <p:cNvPr id="3" name="Content Placeholder 2">
            <a:extLst>
              <a:ext uri="{FF2B5EF4-FFF2-40B4-BE49-F238E27FC236}">
                <a16:creationId xmlns:a16="http://schemas.microsoft.com/office/drawing/2014/main" id="{869C3FD2-AF88-4EF1-AFB7-5D31BD5AA0BF}"/>
              </a:ext>
            </a:extLst>
          </p:cNvPr>
          <p:cNvSpPr>
            <a:spLocks noGrp="1"/>
          </p:cNvSpPr>
          <p:nvPr>
            <p:ph idx="1"/>
          </p:nvPr>
        </p:nvSpPr>
        <p:spPr>
          <a:xfrm>
            <a:off x="5788152" y="136526"/>
            <a:ext cx="6323492" cy="6364028"/>
          </a:xfrm>
        </p:spPr>
        <p:txBody>
          <a:bodyPr>
            <a:normAutofit fontScale="62500" lnSpcReduction="20000"/>
          </a:bodyPr>
          <a:lstStyle/>
          <a:p>
            <a:pPr marL="0" indent="0">
              <a:buNone/>
            </a:pPr>
            <a:r>
              <a:rPr lang="en-US" b="1" dirty="0">
                <a:solidFill>
                  <a:schemeClr val="accent1"/>
                </a:solidFill>
              </a:rPr>
              <a:t>STUDENT</a:t>
            </a:r>
            <a:r>
              <a:rPr lang="en-US" dirty="0"/>
              <a:t> </a:t>
            </a:r>
          </a:p>
          <a:p>
            <a:pPr marL="0" indent="0">
              <a:buNone/>
            </a:pPr>
            <a:r>
              <a:rPr lang="en-US" dirty="0"/>
              <a:t>• Registration</a:t>
            </a:r>
          </a:p>
          <a:p>
            <a:pPr marL="0" indent="0">
              <a:buNone/>
            </a:pPr>
            <a:r>
              <a:rPr lang="en-US" dirty="0"/>
              <a:t>• Course Selection </a:t>
            </a:r>
          </a:p>
          <a:p>
            <a:pPr marL="0" indent="0">
              <a:buNone/>
            </a:pPr>
            <a:r>
              <a:rPr lang="en-US" dirty="0"/>
              <a:t>• Read Topics and Tutorials</a:t>
            </a:r>
          </a:p>
          <a:p>
            <a:pPr marL="0" indent="0">
              <a:buNone/>
            </a:pPr>
            <a:r>
              <a:rPr lang="en-US" dirty="0"/>
              <a:t>• Read Announcement </a:t>
            </a:r>
          </a:p>
          <a:p>
            <a:pPr marL="0" indent="0">
              <a:buNone/>
            </a:pPr>
            <a:r>
              <a:rPr lang="en-US" dirty="0"/>
              <a:t>• Profile Management </a:t>
            </a:r>
          </a:p>
          <a:p>
            <a:pPr marL="0" indent="0">
              <a:buNone/>
            </a:pPr>
            <a:endParaRPr lang="en-US" dirty="0"/>
          </a:p>
          <a:p>
            <a:pPr marL="0" indent="0">
              <a:buNone/>
            </a:pPr>
            <a:r>
              <a:rPr lang="en-US" b="1" dirty="0">
                <a:solidFill>
                  <a:schemeClr val="accent1"/>
                </a:solidFill>
              </a:rPr>
              <a:t>INSTRUCTOR </a:t>
            </a:r>
          </a:p>
          <a:p>
            <a:pPr marL="0" indent="0">
              <a:buNone/>
            </a:pPr>
            <a:r>
              <a:rPr lang="en-US" dirty="0"/>
              <a:t>• Authenticated</a:t>
            </a:r>
          </a:p>
          <a:p>
            <a:pPr marL="0" indent="0">
              <a:buNone/>
            </a:pPr>
            <a:r>
              <a:rPr lang="en-US" dirty="0"/>
              <a:t>• Manage Course Materials </a:t>
            </a:r>
          </a:p>
          <a:p>
            <a:pPr marL="0" indent="0">
              <a:buNone/>
            </a:pPr>
            <a:r>
              <a:rPr lang="en-US" dirty="0"/>
              <a:t>• Manage Course </a:t>
            </a:r>
          </a:p>
          <a:p>
            <a:pPr marL="0" indent="0">
              <a:buNone/>
            </a:pPr>
            <a:r>
              <a:rPr lang="en-US" dirty="0"/>
              <a:t>• Manage Announcements</a:t>
            </a:r>
          </a:p>
          <a:p>
            <a:pPr marL="0" indent="0">
              <a:buNone/>
            </a:pPr>
            <a:r>
              <a:rPr lang="en-US" dirty="0"/>
              <a:t>• Manage Profile </a:t>
            </a:r>
          </a:p>
          <a:p>
            <a:pPr marL="0" indent="0">
              <a:buNone/>
            </a:pPr>
            <a:endParaRPr lang="en-US" dirty="0"/>
          </a:p>
          <a:p>
            <a:pPr marL="0" indent="0">
              <a:buNone/>
            </a:pPr>
            <a:r>
              <a:rPr lang="en-US" b="1" dirty="0">
                <a:solidFill>
                  <a:schemeClr val="accent1"/>
                </a:solidFill>
              </a:rPr>
              <a:t>ADMIN</a:t>
            </a:r>
            <a:r>
              <a:rPr lang="en-US" dirty="0">
                <a:solidFill>
                  <a:schemeClr val="accent1"/>
                </a:solidFill>
              </a:rPr>
              <a:t> </a:t>
            </a:r>
          </a:p>
          <a:p>
            <a:pPr marL="0" indent="0">
              <a:buNone/>
            </a:pPr>
            <a:r>
              <a:rPr lang="en-US" dirty="0"/>
              <a:t>• Manage Learners</a:t>
            </a:r>
          </a:p>
          <a:p>
            <a:pPr marL="0" indent="0">
              <a:buNone/>
            </a:pPr>
            <a:r>
              <a:rPr lang="en-US" dirty="0"/>
              <a:t>• Manage Instructor </a:t>
            </a:r>
          </a:p>
          <a:p>
            <a:pPr marL="0" indent="0">
              <a:buNone/>
            </a:pPr>
            <a:r>
              <a:rPr lang="en-US" dirty="0"/>
              <a:t>• Manage Course </a:t>
            </a:r>
          </a:p>
          <a:p>
            <a:pPr marL="0" indent="0">
              <a:buNone/>
            </a:pPr>
            <a:r>
              <a:rPr lang="en-US" dirty="0"/>
              <a:t>• Manage Announcements</a:t>
            </a:r>
          </a:p>
          <a:p>
            <a:pPr marL="0" indent="0">
              <a:buNone/>
            </a:pPr>
            <a:r>
              <a:rPr lang="en-US" dirty="0"/>
              <a:t>• Manage Course Materials</a:t>
            </a:r>
          </a:p>
        </p:txBody>
      </p:sp>
      <p:sp>
        <p:nvSpPr>
          <p:cNvPr id="6" name="Slide Number Placeholder 5">
            <a:extLst>
              <a:ext uri="{FF2B5EF4-FFF2-40B4-BE49-F238E27FC236}">
                <a16:creationId xmlns:a16="http://schemas.microsoft.com/office/drawing/2014/main" id="{88AB1A36-2D6E-4392-AAA4-996FFE03208D}"/>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551602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8260B10-25FE-445D-A9FD-06B618F1B961}"/>
              </a:ext>
            </a:extLst>
          </p:cNvPr>
          <p:cNvSpPr>
            <a:spLocks noGrp="1"/>
          </p:cNvSpPr>
          <p:nvPr>
            <p:ph type="title"/>
          </p:nvPr>
        </p:nvSpPr>
        <p:spPr>
          <a:xfrm>
            <a:off x="539496" y="365126"/>
            <a:ext cx="10515600" cy="806970"/>
          </a:xfrm>
        </p:spPr>
        <p:txBody>
          <a:bodyPr/>
          <a:lstStyle/>
          <a:p>
            <a:r>
              <a:rPr lang="en-US" dirty="0">
                <a:solidFill>
                  <a:schemeClr val="accent2"/>
                </a:solidFill>
              </a:rPr>
              <a:t>Features And Highlights</a:t>
            </a:r>
          </a:p>
        </p:txBody>
      </p:sp>
      <p:sp>
        <p:nvSpPr>
          <p:cNvPr id="14" name="Slide Number Placeholder 13">
            <a:extLst>
              <a:ext uri="{FF2B5EF4-FFF2-40B4-BE49-F238E27FC236}">
                <a16:creationId xmlns:a16="http://schemas.microsoft.com/office/drawing/2014/main" id="{8A5B9DFF-1E65-43C9-B2DE-90CD91DFAE1A}"/>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0AAD57A-283D-1C9D-58E1-A76CE11E9DAF}"/>
              </a:ext>
            </a:extLst>
          </p:cNvPr>
          <p:cNvSpPr>
            <a:spLocks noGrp="1"/>
          </p:cNvSpPr>
          <p:nvPr>
            <p:ph idx="1"/>
          </p:nvPr>
        </p:nvSpPr>
        <p:spPr>
          <a:xfrm>
            <a:off x="539496" y="1255222"/>
            <a:ext cx="10515600" cy="4580313"/>
          </a:xfrm>
        </p:spPr>
        <p:txBody>
          <a:bodyPr>
            <a:normAutofit fontScale="77500" lnSpcReduction="20000"/>
          </a:bodyPr>
          <a:lstStyle/>
          <a:p>
            <a:pPr marL="0" indent="0">
              <a:buNone/>
            </a:pPr>
            <a:r>
              <a:rPr lang="en-US" dirty="0">
                <a:solidFill>
                  <a:srgbClr val="20D0AA"/>
                </a:solidFill>
              </a:rPr>
              <a:t>User Authentication and Roles:</a:t>
            </a:r>
          </a:p>
          <a:p>
            <a:r>
              <a:rPr lang="en-US" sz="2400" dirty="0"/>
              <a:t>User registration and authentication for teachers and students.</a:t>
            </a:r>
          </a:p>
          <a:p>
            <a:endParaRPr lang="en-US" sz="2400" dirty="0"/>
          </a:p>
          <a:p>
            <a:pPr marL="0" indent="0">
              <a:buNone/>
            </a:pPr>
            <a:r>
              <a:rPr lang="en-US" dirty="0">
                <a:solidFill>
                  <a:schemeClr val="accent4"/>
                </a:solidFill>
              </a:rPr>
              <a:t>Course Management By Teacher:</a:t>
            </a:r>
          </a:p>
          <a:p>
            <a:r>
              <a:rPr lang="en-US" sz="2400" dirty="0"/>
              <a:t>Creation and organization of courses by teachers.</a:t>
            </a:r>
          </a:p>
          <a:p>
            <a:r>
              <a:rPr lang="en-US" sz="2400" dirty="0"/>
              <a:t>Delivery of course content in multiple formats, including text, multimedia, and interactive elements.</a:t>
            </a:r>
          </a:p>
          <a:p>
            <a:pPr marL="0" indent="0">
              <a:buNone/>
            </a:pPr>
            <a:endParaRPr lang="en-US" sz="2400" dirty="0"/>
          </a:p>
          <a:p>
            <a:pPr marL="0" indent="0">
              <a:buNone/>
            </a:pPr>
            <a:r>
              <a:rPr lang="en-US" dirty="0">
                <a:solidFill>
                  <a:schemeClr val="accent4"/>
                </a:solidFill>
              </a:rPr>
              <a:t>Course Access and Content Consumption By Student:</a:t>
            </a:r>
          </a:p>
          <a:p>
            <a:r>
              <a:rPr lang="en-US" sz="2600" dirty="0"/>
              <a:t>Students can register, authenticate, and create their profiles on the LMS.</a:t>
            </a:r>
          </a:p>
          <a:p>
            <a:r>
              <a:rPr lang="en-US" sz="2600" dirty="0"/>
              <a:t>Once enrolled, students can access course materials, including lectures, presentations, and supplementary resources.</a:t>
            </a:r>
          </a:p>
          <a:p>
            <a:r>
              <a:rPr lang="en-US" sz="2600" dirty="0"/>
              <a:t>Content is presented in an organized and structured manner, facilitating easy navigation and learning.</a:t>
            </a:r>
          </a:p>
          <a:p>
            <a:endParaRPr lang="en-US" sz="2600" dirty="0"/>
          </a:p>
          <a:p>
            <a:pPr marL="0" indent="0">
              <a:buNone/>
            </a:pPr>
            <a:endParaRPr lang="en-US" sz="2400" dirty="0"/>
          </a:p>
        </p:txBody>
      </p:sp>
    </p:spTree>
    <p:extLst>
      <p:ext uri="{BB962C8B-B14F-4D97-AF65-F5344CB8AC3E}">
        <p14:creationId xmlns:p14="http://schemas.microsoft.com/office/powerpoint/2010/main" val="39279506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6"/>
                </a:solidFill>
              </a:rPr>
              <a:t>Technical Aspects: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994" y="1388227"/>
            <a:ext cx="10448896" cy="4463934"/>
          </a:xfrm>
        </p:spPr>
        <p:txBody>
          <a:bodyPr>
            <a:normAutofit fontScale="85000" lnSpcReduction="20000"/>
          </a:bodyPr>
          <a:lstStyle/>
          <a:p>
            <a:pPr marL="0" indent="0" algn="just">
              <a:buNone/>
            </a:pPr>
            <a:r>
              <a:rPr lang="en-US" b="1" dirty="0"/>
              <a:t>Django Framework: </a:t>
            </a:r>
            <a:r>
              <a:rPr lang="en-US" dirty="0"/>
              <a:t>Django is the primary framework used for building the LMS project. It provides a robust foundation for developing web applications, offering features such as URL routing, database connectivity, authentication, and templating.</a:t>
            </a:r>
          </a:p>
          <a:p>
            <a:pPr marL="0" indent="0" algn="just">
              <a:buNone/>
            </a:pPr>
            <a:endParaRPr lang="en-US" dirty="0"/>
          </a:p>
          <a:p>
            <a:pPr marL="0" indent="0" algn="just">
              <a:buNone/>
            </a:pPr>
            <a:r>
              <a:rPr lang="en-US" b="1" dirty="0"/>
              <a:t>Python: </a:t>
            </a:r>
            <a:r>
              <a:rPr lang="en-US" dirty="0"/>
              <a:t>The LMS project is written in Python, a versatile and powerful programming language known for its simplicity and readability. Python is used to implement the backend logic, handle data processing, and perform various system-level operations.</a:t>
            </a:r>
          </a:p>
          <a:p>
            <a:pPr marL="0" indent="0" algn="just">
              <a:buNone/>
            </a:pPr>
            <a:endParaRPr lang="en-US" dirty="0"/>
          </a:p>
          <a:p>
            <a:pPr marL="0" indent="0" algn="just">
              <a:buNone/>
            </a:pPr>
            <a:r>
              <a:rPr lang="en-US" b="1" dirty="0"/>
              <a:t>HTML/CSS/JavaScript: </a:t>
            </a:r>
            <a:r>
              <a:rPr lang="en-US" dirty="0"/>
              <a:t>The project utilizes front-end technologies such as HTML, CSS, and JavaScript to develop the user interface and enhance user interactions. These technologies are essential for creating responsive and visually appealing web pages.</a:t>
            </a:r>
          </a:p>
          <a:p>
            <a:pPr marL="0" indent="0" algn="just">
              <a:buNone/>
            </a:pPr>
            <a:endParaRPr lang="en-US" dirty="0"/>
          </a:p>
          <a:p>
            <a:pPr marL="0" indent="0" algn="just">
              <a:buNone/>
            </a:pPr>
            <a:r>
              <a:rPr lang="en-US" b="1" dirty="0"/>
              <a:t>Database Management System </a:t>
            </a:r>
            <a:r>
              <a:rPr lang="en-US" dirty="0"/>
              <a:t>(DBMS): The project utilizes a DBMS to store and manage data related to users, courses, content </a:t>
            </a:r>
            <a:r>
              <a:rPr lang="en-US"/>
              <a:t>and announcement. </a:t>
            </a:r>
            <a:r>
              <a:rPr lang="en-US" dirty="0"/>
              <a:t>DBMS in Django project include SQLite.</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139107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4"/>
                </a:solidFill>
              </a:rPr>
              <a:t>Third-Party Libraries: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994" y="739834"/>
            <a:ext cx="10448896" cy="5308514"/>
          </a:xfrm>
        </p:spPr>
        <p:txBody>
          <a:bodyPr>
            <a:normAutofit/>
          </a:bodyPr>
          <a:lstStyle/>
          <a:p>
            <a:pPr marL="0" indent="0">
              <a:buNone/>
            </a:pPr>
            <a:endParaRPr lang="en-US" dirty="0"/>
          </a:p>
          <a:p>
            <a:pPr marL="0" indent="0" algn="just">
              <a:buNone/>
            </a:pPr>
            <a:r>
              <a:rPr lang="en-US" b="1" dirty="0"/>
              <a:t>Bootstrap: </a:t>
            </a:r>
            <a:r>
              <a:rPr lang="en-US" dirty="0"/>
              <a:t>Bootstrap is a popular CSS framework used for responsive web design and UI components, making it easier to create visually appealing and mobile-friendly interfaces.</a:t>
            </a:r>
          </a:p>
          <a:p>
            <a:pPr marL="0" indent="0" algn="just">
              <a:buNone/>
            </a:pPr>
            <a:endParaRPr lang="en-US" dirty="0"/>
          </a:p>
          <a:p>
            <a:pPr marL="0" indent="0" algn="just">
              <a:buNone/>
            </a:pPr>
            <a:r>
              <a:rPr lang="en-US" b="1" dirty="0"/>
              <a:t>jQuery: </a:t>
            </a:r>
            <a:r>
              <a:rPr lang="en-US" dirty="0"/>
              <a:t>jQuery is a JavaScript library used to simplify DOM manipulation and handle AJAX requests within the project's front-end components.</a:t>
            </a:r>
          </a:p>
          <a:p>
            <a:pPr marL="0" indent="0" algn="just">
              <a:buNone/>
            </a:pPr>
            <a:endParaRPr lang="en-US" dirty="0"/>
          </a:p>
          <a:p>
            <a:pPr marL="0" indent="0" algn="just">
              <a:buNone/>
            </a:pPr>
            <a:r>
              <a:rPr lang="en-US" b="1" dirty="0"/>
              <a:t>Django REST Framework: </a:t>
            </a:r>
            <a:r>
              <a:rPr lang="en-US" dirty="0"/>
              <a:t>This library is used to build APIs for the LMS project, enabling seamless communication between the front-end and backend.</a:t>
            </a:r>
          </a:p>
        </p:txBody>
      </p:sp>
      <p:sp>
        <p:nvSpPr>
          <p:cNvPr id="18" name="Date Placeholder 17">
            <a:extLst>
              <a:ext uri="{FF2B5EF4-FFF2-40B4-BE49-F238E27FC236}">
                <a16:creationId xmlns:a16="http://schemas.microsoft.com/office/drawing/2014/main" id="{93F1F6E8-FB29-489E-9497-38321677D832}"/>
              </a:ext>
            </a:extLst>
          </p:cNvPr>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9/3/20XX</a:t>
            </a:r>
          </a:p>
        </p:txBody>
      </p:sp>
      <p:sp>
        <p:nvSpPr>
          <p:cNvPr id="19" name="Footer Placeholder 18">
            <a:extLst>
              <a:ext uri="{FF2B5EF4-FFF2-40B4-BE49-F238E27FC236}">
                <a16:creationId xmlns:a16="http://schemas.microsoft.com/office/drawing/2014/main" id="{A86EFF1E-AB9A-40FE-A0CF-794B56E5276A}"/>
              </a:ext>
            </a:extLst>
          </p:cNvPr>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rPr>
              <a:t>Presentation Title</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467602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6"/>
                </a:solidFill>
              </a:rPr>
              <a:t>Architecture:</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994" y="739834"/>
            <a:ext cx="10448896" cy="5308514"/>
          </a:xfrm>
        </p:spPr>
        <p:txBody>
          <a:bodyPr>
            <a:normAutofit fontScale="92500" lnSpcReduction="10000"/>
          </a:bodyPr>
          <a:lstStyle/>
          <a:p>
            <a:pPr marL="0" indent="0" algn="just">
              <a:buNone/>
            </a:pPr>
            <a:endParaRPr lang="en-US" dirty="0"/>
          </a:p>
          <a:p>
            <a:pPr marL="0" indent="0" algn="just">
              <a:buNone/>
            </a:pPr>
            <a:r>
              <a:rPr lang="en-US" b="1" dirty="0"/>
              <a:t>Models: </a:t>
            </a:r>
            <a:r>
              <a:rPr lang="en-US" dirty="0"/>
              <a:t>The models define the data structures and relationships within the LMS, including entities such as Courses, Students, Faculty and Announcements.</a:t>
            </a:r>
          </a:p>
          <a:p>
            <a:pPr marL="0" indent="0" algn="just">
              <a:buNone/>
            </a:pPr>
            <a:endParaRPr lang="en-US" dirty="0"/>
          </a:p>
          <a:p>
            <a:pPr marL="0" indent="0" algn="just">
              <a:buNone/>
            </a:pPr>
            <a:r>
              <a:rPr lang="en-US" b="1" dirty="0"/>
              <a:t>Views/View Models: </a:t>
            </a:r>
            <a:r>
              <a:rPr lang="en-US" dirty="0"/>
              <a:t>Views or view models handle the business logic data flow between the models and templates. They handle user requests, retrieve data from the database, and prepare the data for rendering in the templates.</a:t>
            </a:r>
          </a:p>
          <a:p>
            <a:pPr marL="0" indent="0" algn="just">
              <a:buNone/>
            </a:pPr>
            <a:endParaRPr lang="en-US" dirty="0"/>
          </a:p>
          <a:p>
            <a:pPr marL="0" indent="0" algn="just">
              <a:buNone/>
            </a:pPr>
            <a:r>
              <a:rPr lang="en-US" b="1" dirty="0"/>
              <a:t>Templates: </a:t>
            </a:r>
            <a:r>
              <a:rPr lang="en-US" dirty="0"/>
              <a:t>Templates contain the HTML/CSS structure and presentation logic for rendering the user interface. They are responsible for displaying the data fetched from the views and rendering it in a user-friendly format.</a:t>
            </a:r>
          </a:p>
          <a:p>
            <a:pPr marL="0" indent="0" algn="just">
              <a:buNone/>
            </a:pPr>
            <a:endParaRPr lang="en-US" dirty="0"/>
          </a:p>
          <a:p>
            <a:pPr marL="0" indent="0" algn="just">
              <a:buNone/>
            </a:pPr>
            <a:r>
              <a:rPr lang="en-US" b="1" dirty="0"/>
              <a:t>Routers: </a:t>
            </a:r>
            <a:r>
              <a:rPr lang="en-US" dirty="0"/>
              <a:t>Routers handle the URL routing and map the incoming requests to the appropriate views or view models. They define the endpoints and HTTP methods for handling user requests.</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4667572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6"/>
                </a:solidFill>
              </a:rPr>
              <a:t>Challenges Faced</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181041"/>
            <a:ext cx="10448896" cy="4502181"/>
          </a:xfrm>
        </p:spPr>
        <p:txBody>
          <a:bodyPr>
            <a:normAutofit fontScale="92500" lnSpcReduction="20000"/>
          </a:bodyPr>
          <a:lstStyle/>
          <a:p>
            <a:pPr marL="0" indent="0">
              <a:buNone/>
            </a:pPr>
            <a:r>
              <a:rPr lang="en-US" b="1" dirty="0"/>
              <a:t>User Interface Design and User Experience</a:t>
            </a:r>
            <a:r>
              <a:rPr lang="en-US" dirty="0"/>
              <a:t>: Designing an intuitive and user-friendly interface that meets the needs of both teachers and students can be challenging. </a:t>
            </a:r>
          </a:p>
          <a:p>
            <a:pPr marL="0" indent="0">
              <a:buNone/>
            </a:pPr>
            <a:endParaRPr lang="en-US" dirty="0"/>
          </a:p>
          <a:p>
            <a:pPr marL="0" indent="0">
              <a:buNone/>
            </a:pPr>
            <a:r>
              <a:rPr lang="en-US" b="1" dirty="0"/>
              <a:t>Testing and Quality Assurance: </a:t>
            </a:r>
            <a:r>
              <a:rPr lang="en-US" dirty="0"/>
              <a:t>Ensuring the LMS is thoroughly tested across different devices, browsers, and user scenarios can be time-consuming.</a:t>
            </a:r>
          </a:p>
          <a:p>
            <a:pPr marL="0" indent="0">
              <a:buNone/>
            </a:pPr>
            <a:endParaRPr lang="en-US" dirty="0"/>
          </a:p>
          <a:p>
            <a:pPr marL="0" indent="0">
              <a:buNone/>
            </a:pPr>
            <a:r>
              <a:rPr lang="en-US" b="1" dirty="0"/>
              <a:t>Scalability and Performance: </a:t>
            </a:r>
            <a:r>
              <a:rPr lang="en-US" dirty="0"/>
              <a:t>As the number of users and courses increases, ensuring the LMS can handle high user loads and maintain optimal performance becomes crucial. </a:t>
            </a:r>
          </a:p>
          <a:p>
            <a:pPr marL="0" indent="0">
              <a:buNone/>
            </a:pPr>
            <a:endParaRPr lang="en-US" dirty="0"/>
          </a:p>
          <a:p>
            <a:pPr marL="0" indent="0">
              <a:buNone/>
            </a:pPr>
            <a:r>
              <a:rPr lang="en-US" b="1" dirty="0"/>
              <a:t>Customization and Flexibility: </a:t>
            </a:r>
            <a:r>
              <a:rPr lang="en-US" dirty="0"/>
              <a:t>Balancing the need for customization with maintaining a standardized user experience and codebase requires careful planning and design.</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00298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624E-1256-4074-A302-8EFDA23D77BF}"/>
              </a:ext>
            </a:extLst>
          </p:cNvPr>
          <p:cNvSpPr>
            <a:spLocks noGrp="1"/>
          </p:cNvSpPr>
          <p:nvPr>
            <p:ph type="title"/>
          </p:nvPr>
        </p:nvSpPr>
        <p:spPr>
          <a:xfrm>
            <a:off x="838200" y="136525"/>
            <a:ext cx="10580716" cy="794500"/>
          </a:xfrm>
        </p:spPr>
        <p:txBody>
          <a:bodyPr/>
          <a:lstStyle/>
          <a:p>
            <a:r>
              <a:rPr lang="en-US" dirty="0">
                <a:solidFill>
                  <a:schemeClr val="accent4"/>
                </a:solidFill>
              </a:rPr>
              <a:t>Future Enhancements</a:t>
            </a:r>
          </a:p>
        </p:txBody>
      </p:sp>
      <p:sp>
        <p:nvSpPr>
          <p:cNvPr id="4" name="Content Placeholder 3">
            <a:extLst>
              <a:ext uri="{FF2B5EF4-FFF2-40B4-BE49-F238E27FC236}">
                <a16:creationId xmlns:a16="http://schemas.microsoft.com/office/drawing/2014/main" id="{A84DACD0-2773-4975-A2FE-3BD5764E1F61}"/>
              </a:ext>
            </a:extLst>
          </p:cNvPr>
          <p:cNvSpPr>
            <a:spLocks noGrp="1"/>
          </p:cNvSpPr>
          <p:nvPr>
            <p:ph sz="half" idx="2"/>
          </p:nvPr>
        </p:nvSpPr>
        <p:spPr>
          <a:xfrm>
            <a:off x="838200" y="1181041"/>
            <a:ext cx="10448896" cy="4502181"/>
          </a:xfrm>
        </p:spPr>
        <p:txBody>
          <a:bodyPr>
            <a:normAutofit/>
          </a:bodyPr>
          <a:lstStyle/>
          <a:p>
            <a:pPr marL="0" indent="0" algn="just">
              <a:buNone/>
            </a:pPr>
            <a:r>
              <a:rPr lang="en-US" b="1" dirty="0"/>
              <a:t>Advanced Quiz Features: </a:t>
            </a:r>
            <a:r>
              <a:rPr lang="en-US" dirty="0"/>
              <a:t>Integrate a timer feature for quizzes to set time limits for each question or the entire quiz.</a:t>
            </a:r>
          </a:p>
          <a:p>
            <a:pPr marL="0" indent="0" algn="just">
              <a:buNone/>
            </a:pPr>
            <a:endParaRPr lang="en-US" dirty="0"/>
          </a:p>
          <a:p>
            <a:pPr marL="0" indent="0" algn="just">
              <a:buNone/>
            </a:pPr>
            <a:r>
              <a:rPr lang="en-US" b="1" dirty="0"/>
              <a:t>Attendance Monitoring Dashboard: </a:t>
            </a:r>
            <a:r>
              <a:rPr lang="en-US" dirty="0"/>
              <a:t>Develop a dedicated dashboard for teachers and administrators to easily view and manage attendance records across multiple classes or sessions.</a:t>
            </a:r>
          </a:p>
        </p:txBody>
      </p:sp>
      <p:sp>
        <p:nvSpPr>
          <p:cNvPr id="20" name="Slide Number Placeholder 19">
            <a:extLst>
              <a:ext uri="{FF2B5EF4-FFF2-40B4-BE49-F238E27FC236}">
                <a16:creationId xmlns:a16="http://schemas.microsoft.com/office/drawing/2014/main" id="{013C53F7-A9FD-4503-9396-7A3FE9D0C699}"/>
              </a:ext>
            </a:extLst>
          </p:cNvPr>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6B855D-E9CC-4FF8-AD85-6CDC7B89A0DE}" type="slidenum">
              <a:rPr kumimoji="0" lang="en-US" sz="1200" b="0" i="0" u="none" strike="noStrike" kern="1200" cap="none" spc="0" normalizeH="0" baseline="0" noProof="0" smtClean="0">
                <a:ln>
                  <a:noFill/>
                </a:ln>
                <a:solidFill>
                  <a:prstClr val="black">
                    <a:tint val="75000"/>
                  </a:prstClr>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dirty="0">
              <a:ln>
                <a:noFill/>
              </a:ln>
              <a:solidFill>
                <a:prstClr val="black">
                  <a:tint val="75000"/>
                </a:prstClr>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155145810"/>
      </p:ext>
    </p:extLst>
  </p:cSld>
  <p:clrMapOvr>
    <a:masterClrMapping/>
  </p:clrMapOvr>
</p:sld>
</file>

<file path=ppt/theme/theme1.xml><?xml version="1.0" encoding="utf-8"?>
<a:theme xmlns:a="http://schemas.openxmlformats.org/drawingml/2006/main" name="ShapesVTI">
  <a:themeElements>
    <a:clrScheme name="Shapes">
      <a:dk1>
        <a:sysClr val="windowText" lastClr="000000"/>
      </a:dk1>
      <a:lt1>
        <a:sysClr val="window" lastClr="FFFFFF"/>
      </a:lt1>
      <a:dk2>
        <a:srgbClr val="281B10"/>
      </a:dk2>
      <a:lt2>
        <a:srgbClr val="FFF9F5"/>
      </a:lt2>
      <a:accent1>
        <a:srgbClr val="EE7661"/>
      </a:accent1>
      <a:accent2>
        <a:srgbClr val="4E91F0"/>
      </a:accent2>
      <a:accent3>
        <a:srgbClr val="5B5260"/>
      </a:accent3>
      <a:accent4>
        <a:srgbClr val="2CC3B4"/>
      </a:accent4>
      <a:accent5>
        <a:srgbClr val="C097F8"/>
      </a:accent5>
      <a:accent6>
        <a:srgbClr val="FF9514"/>
      </a:accent6>
      <a:hlink>
        <a:srgbClr val="E50CBC"/>
      </a:hlink>
      <a:folHlink>
        <a:srgbClr val="6257FF"/>
      </a:folHlink>
    </a:clrScheme>
    <a:fontScheme name="Festival">
      <a:majorFont>
        <a:latin typeface="Tw Cen M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hapesVTI" id="{C78D20FD-A872-4243-8597-B534C62538FF}" vid="{7CAFCCF9-7834-41D6-B6AB-7D225A18A4E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426e97fa315356fffbdcd9876fe988c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14b8f0def80e6d70ce3def20c90759a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BDEF148-1770-458F-8F5B-C3D0A278AA97}">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8413533D-8C39-401E-8B75-B1AEEEC56B9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1A449C04-64B3-4403-94B7-8D2284C38D1B}">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Shapes presentation</Template>
  <TotalTime>233</TotalTime>
  <Words>1152</Words>
  <Application>Microsoft Office PowerPoint</Application>
  <PresentationFormat>Widescreen</PresentationFormat>
  <Paragraphs>141</Paragraphs>
  <Slides>18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Avenir Next LT Pro</vt:lpstr>
      <vt:lpstr>Calibri</vt:lpstr>
      <vt:lpstr>trebuchet ms</vt:lpstr>
      <vt:lpstr>Tw Cen MT</vt:lpstr>
      <vt:lpstr>ShapesVTI</vt:lpstr>
      <vt:lpstr>Elms  </vt:lpstr>
      <vt:lpstr>Abstarct</vt:lpstr>
      <vt:lpstr>Requirements</vt:lpstr>
      <vt:lpstr>Features And Highlights</vt:lpstr>
      <vt:lpstr>Technical Aspects:</vt:lpstr>
      <vt:lpstr>Third-Party Libraries:</vt:lpstr>
      <vt:lpstr>Architecture:</vt:lpstr>
      <vt:lpstr>Challenges Faced</vt:lpstr>
      <vt:lpstr>Future Enhancements</vt:lpstr>
      <vt:lpstr>Conclusion</vt:lpstr>
      <vt:lpstr>References</vt:lpstr>
      <vt:lpstr>Thank you</vt:lpstr>
      <vt:lpstr>Content  </vt:lpstr>
      <vt:lpstr>Topic one</vt:lpstr>
      <vt:lpstr>Chart</vt:lpstr>
      <vt:lpstr>The way to get started is to quit talking and begin doing.</vt:lpstr>
      <vt:lpstr>Team</vt:lpstr>
      <vt:lpstr>Timeline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Elms  </dc:title>
  <dc:creator>Thomas Mathew</dc:creator>
  <cp:lastModifiedBy>Thomas Mathew</cp:lastModifiedBy>
  <cp:revision>3</cp:revision>
  <dcterms:created xsi:type="dcterms:W3CDTF">2023-05-24T11:27:27Z</dcterms:created>
  <dcterms:modified xsi:type="dcterms:W3CDTF">2023-05-24T15:21:31Z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